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7"/>
  </p:notesMasterIdLst>
  <p:sldIdLst>
    <p:sldId id="280" r:id="rId5"/>
    <p:sldId id="281" r:id="rId6"/>
    <p:sldId id="282" r:id="rId7"/>
    <p:sldId id="267" r:id="rId8"/>
    <p:sldId id="291" r:id="rId9"/>
    <p:sldId id="292" r:id="rId10"/>
    <p:sldId id="299" r:id="rId11"/>
    <p:sldId id="293" r:id="rId12"/>
    <p:sldId id="295" r:id="rId13"/>
    <p:sldId id="296" r:id="rId14"/>
    <p:sldId id="297" r:id="rId15"/>
    <p:sldId id="294"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602D3F-D036-9199-19F5-A4FF0A7B8A75}" name="Lorena Julio" initials="LJ" userId="S::l.julio@kenniscentrumlvb.nl::01e850a2-211e-4887-8206-95610f2305b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889C"/>
    <a:srgbClr val="B9B9B9"/>
    <a:srgbClr val="FFFFFF"/>
    <a:srgbClr val="9CCCD7"/>
    <a:srgbClr val="0078A7"/>
    <a:srgbClr val="9C2E75"/>
    <a:srgbClr val="009ECC"/>
    <a:srgbClr val="3392E0"/>
    <a:srgbClr val="F3FEFF"/>
    <a:srgbClr val="239F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0" d="100"/>
          <a:sy n="150" d="100"/>
        </p:scale>
        <p:origin x="6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ena Julio" userId="01e850a2-211e-4887-8206-95610f2305b6" providerId="ADAL" clId="{695FC43A-8883-4F9F-8EB6-D05735085AB9}"/>
    <pc:docChg chg="delSld">
      <pc:chgData name="Lorena Julio" userId="01e850a2-211e-4887-8206-95610f2305b6" providerId="ADAL" clId="{695FC43A-8883-4F9F-8EB6-D05735085AB9}" dt="2025-07-17T13:50:41.741" v="5" actId="2696"/>
      <pc:docMkLst>
        <pc:docMk/>
      </pc:docMkLst>
      <pc:sldChg chg="del">
        <pc:chgData name="Lorena Julio" userId="01e850a2-211e-4887-8206-95610f2305b6" providerId="ADAL" clId="{695FC43A-8883-4F9F-8EB6-D05735085AB9}" dt="2025-07-17T13:50:38.859" v="4" actId="2696"/>
        <pc:sldMkLst>
          <pc:docMk/>
          <pc:sldMk cId="2790514996" sldId="268"/>
        </pc:sldMkLst>
      </pc:sldChg>
      <pc:sldChg chg="del">
        <pc:chgData name="Lorena Julio" userId="01e850a2-211e-4887-8206-95610f2305b6" providerId="ADAL" clId="{695FC43A-8883-4F9F-8EB6-D05735085AB9}" dt="2025-07-17T13:50:35.847" v="3" actId="2696"/>
        <pc:sldMkLst>
          <pc:docMk/>
          <pc:sldMk cId="1093379752" sldId="272"/>
        </pc:sldMkLst>
      </pc:sldChg>
      <pc:sldChg chg="del">
        <pc:chgData name="Lorena Julio" userId="01e850a2-211e-4887-8206-95610f2305b6" providerId="ADAL" clId="{695FC43A-8883-4F9F-8EB6-D05735085AB9}" dt="2025-07-17T13:50:41.741" v="5" actId="2696"/>
        <pc:sldMkLst>
          <pc:docMk/>
          <pc:sldMk cId="3387760996" sldId="278"/>
        </pc:sldMkLst>
      </pc:sldChg>
      <pc:sldChg chg="del">
        <pc:chgData name="Lorena Julio" userId="01e850a2-211e-4887-8206-95610f2305b6" providerId="ADAL" clId="{695FC43A-8883-4F9F-8EB6-D05735085AB9}" dt="2025-07-17T13:50:33.669" v="2" actId="2696"/>
        <pc:sldMkLst>
          <pc:docMk/>
          <pc:sldMk cId="177765252" sldId="289"/>
        </pc:sldMkLst>
      </pc:sldChg>
      <pc:sldChg chg="del">
        <pc:chgData name="Lorena Julio" userId="01e850a2-211e-4887-8206-95610f2305b6" providerId="ADAL" clId="{695FC43A-8883-4F9F-8EB6-D05735085AB9}" dt="2025-07-17T13:50:30.323" v="1" actId="2696"/>
        <pc:sldMkLst>
          <pc:docMk/>
          <pc:sldMk cId="1646154309" sldId="290"/>
        </pc:sldMkLst>
      </pc:sldChg>
      <pc:sldChg chg="del">
        <pc:chgData name="Lorena Julio" userId="01e850a2-211e-4887-8206-95610f2305b6" providerId="ADAL" clId="{695FC43A-8883-4F9F-8EB6-D05735085AB9}" dt="2025-07-17T13:50:27.110" v="0" actId="2696"/>
        <pc:sldMkLst>
          <pc:docMk/>
          <pc:sldMk cId="2041864669" sldId="298"/>
        </pc:sldMkLst>
      </pc:sldChg>
    </pc:docChg>
  </pc:docChgLst>
  <pc:docChgLst>
    <pc:chgData name="Camilla Verschoore" userId="76ae7716-4e84-4475-a4a7-e833f9fcf712" providerId="ADAL" clId="{E8C28D6E-0074-4B35-9154-F584C1F683C3}"/>
    <pc:docChg chg="delSld modSld">
      <pc:chgData name="Camilla Verschoore" userId="76ae7716-4e84-4475-a4a7-e833f9fcf712" providerId="ADAL" clId="{E8C28D6E-0074-4B35-9154-F584C1F683C3}" dt="2025-06-19T10:53:56.225" v="23" actId="20577"/>
      <pc:docMkLst>
        <pc:docMk/>
      </pc:docMkLst>
      <pc:sldChg chg="addSp modSp del mod">
        <pc:chgData name="Camilla Verschoore" userId="76ae7716-4e84-4475-a4a7-e833f9fcf712" providerId="ADAL" clId="{E8C28D6E-0074-4B35-9154-F584C1F683C3}" dt="2025-06-18T08:34:33.086" v="2" actId="2696"/>
        <pc:sldMkLst>
          <pc:docMk/>
          <pc:sldMk cId="2084055450" sldId="279"/>
        </pc:sldMkLst>
      </pc:sldChg>
      <pc:sldChg chg="modSp">
        <pc:chgData name="Camilla Verschoore" userId="76ae7716-4e84-4475-a4a7-e833f9fcf712" providerId="ADAL" clId="{E8C28D6E-0074-4B35-9154-F584C1F683C3}" dt="2025-06-19T10:53:56.225" v="23" actId="20577"/>
        <pc:sldMkLst>
          <pc:docMk/>
          <pc:sldMk cId="3509975009" sldId="281"/>
        </pc:sldMkLst>
        <pc:spChg chg="mod">
          <ac:chgData name="Camilla Verschoore" userId="76ae7716-4e84-4475-a4a7-e833f9fcf712" providerId="ADAL" clId="{E8C28D6E-0074-4B35-9154-F584C1F683C3}" dt="2025-06-19T10:53:56.225" v="23" actId="20577"/>
          <ac:spMkLst>
            <pc:docMk/>
            <pc:sldMk cId="3509975009" sldId="281"/>
            <ac:spMk id="39" creationId="{78BC1701-4D60-2A23-E8EE-417562D1673C}"/>
          </ac:spMkLst>
        </pc:spChg>
      </pc:sldChg>
    </pc:docChg>
  </pc:docChgLst>
  <pc:docChgLst>
    <pc:chgData name="Lorena Julio" userId="01e850a2-211e-4887-8206-95610f2305b6" providerId="ADAL" clId="{726A43C5-2DFC-4E03-9606-1A94885D572A}"/>
    <pc:docChg chg="undo custSel addSld delSld modSld sldOrd">
      <pc:chgData name="Lorena Julio" userId="01e850a2-211e-4887-8206-95610f2305b6" providerId="ADAL" clId="{726A43C5-2DFC-4E03-9606-1A94885D572A}" dt="2025-06-23T13:42:18.391" v="858" actId="20577"/>
      <pc:docMkLst>
        <pc:docMk/>
      </pc:docMkLst>
      <pc:sldChg chg="del mod modShow">
        <pc:chgData name="Lorena Julio" userId="01e850a2-211e-4887-8206-95610f2305b6" providerId="ADAL" clId="{726A43C5-2DFC-4E03-9606-1A94885D572A}" dt="2025-06-19T13:50:05.679" v="277" actId="2696"/>
        <pc:sldMkLst>
          <pc:docMk/>
          <pc:sldMk cId="699121215" sldId="262"/>
        </pc:sldMkLst>
      </pc:sldChg>
      <pc:sldChg chg="addSp delSp modSp mod modTransition modNotesTx">
        <pc:chgData name="Lorena Julio" userId="01e850a2-211e-4887-8206-95610f2305b6" providerId="ADAL" clId="{726A43C5-2DFC-4E03-9606-1A94885D572A}" dt="2025-06-23T13:08:59.919" v="814" actId="20577"/>
        <pc:sldMkLst>
          <pc:docMk/>
          <pc:sldMk cId="1204698961" sldId="267"/>
        </pc:sldMkLst>
        <pc:spChg chg="mod">
          <ac:chgData name="Lorena Julio" userId="01e850a2-211e-4887-8206-95610f2305b6" providerId="ADAL" clId="{726A43C5-2DFC-4E03-9606-1A94885D572A}" dt="2025-06-23T11:34:20.796" v="811" actId="20577"/>
          <ac:spMkLst>
            <pc:docMk/>
            <pc:sldMk cId="1204698961" sldId="267"/>
            <ac:spMk id="3" creationId="{976D7099-8FE3-8E41-A07C-B75347F70F5C}"/>
          </ac:spMkLst>
        </pc:spChg>
        <pc:spChg chg="mod">
          <ac:chgData name="Lorena Julio" userId="01e850a2-211e-4887-8206-95610f2305b6" providerId="ADAL" clId="{726A43C5-2DFC-4E03-9606-1A94885D572A}" dt="2025-06-19T14:34:02" v="390" actId="20577"/>
          <ac:spMkLst>
            <pc:docMk/>
            <pc:sldMk cId="1204698961" sldId="267"/>
            <ac:spMk id="17" creationId="{D6FA2985-B65F-0B49-80CC-FB76C7B56ACB}"/>
          </ac:spMkLst>
        </pc:spChg>
        <pc:picChg chg="add mod modCrop">
          <ac:chgData name="Lorena Julio" userId="01e850a2-211e-4887-8206-95610f2305b6" providerId="ADAL" clId="{726A43C5-2DFC-4E03-9606-1A94885D572A}" dt="2025-06-19T14:36:09.571" v="596" actId="1076"/>
          <ac:picMkLst>
            <pc:docMk/>
            <pc:sldMk cId="1204698961" sldId="267"/>
            <ac:picMk id="8" creationId="{CD36C524-B37F-AC05-C1FA-4848A3317BAD}"/>
          </ac:picMkLst>
        </pc:picChg>
        <pc:picChg chg="add mod modCrop">
          <ac:chgData name="Lorena Julio" userId="01e850a2-211e-4887-8206-95610f2305b6" providerId="ADAL" clId="{726A43C5-2DFC-4E03-9606-1A94885D572A}" dt="2025-06-19T14:35:03.355" v="398" actId="1076"/>
          <ac:picMkLst>
            <pc:docMk/>
            <pc:sldMk cId="1204698961" sldId="267"/>
            <ac:picMk id="11" creationId="{4C05DCB3-26DF-C262-5C65-1F66FA54753E}"/>
          </ac:picMkLst>
        </pc:picChg>
      </pc:sldChg>
      <pc:sldChg chg="modSp del mod">
        <pc:chgData name="Lorena Julio" userId="01e850a2-211e-4887-8206-95610f2305b6" providerId="ADAL" clId="{726A43C5-2DFC-4E03-9606-1A94885D572A}" dt="2025-06-19T14:26:39.057" v="330" actId="2696"/>
        <pc:sldMkLst>
          <pc:docMk/>
          <pc:sldMk cId="1712734251" sldId="271"/>
        </pc:sldMkLst>
      </pc:sldChg>
      <pc:sldChg chg="delSp modSp mod ord modShow">
        <pc:chgData name="Lorena Julio" userId="01e850a2-211e-4887-8206-95610f2305b6" providerId="ADAL" clId="{726A43C5-2DFC-4E03-9606-1A94885D572A}" dt="2025-06-19T14:27:36.849" v="336" actId="729"/>
        <pc:sldMkLst>
          <pc:docMk/>
          <pc:sldMk cId="1093379752" sldId="272"/>
        </pc:sldMkLst>
      </pc:sldChg>
      <pc:sldChg chg="ord">
        <pc:chgData name="Lorena Julio" userId="01e850a2-211e-4887-8206-95610f2305b6" providerId="ADAL" clId="{726A43C5-2DFC-4E03-9606-1A94885D572A}" dt="2025-06-23T12:18:31.908" v="813"/>
        <pc:sldMkLst>
          <pc:docMk/>
          <pc:sldMk cId="3387760996" sldId="278"/>
        </pc:sldMkLst>
      </pc:sldChg>
      <pc:sldChg chg="modSp mod modTransition">
        <pc:chgData name="Lorena Julio" userId="01e850a2-211e-4887-8206-95610f2305b6" providerId="ADAL" clId="{726A43C5-2DFC-4E03-9606-1A94885D572A}" dt="2025-06-23T11:32:25.924" v="763"/>
        <pc:sldMkLst>
          <pc:docMk/>
          <pc:sldMk cId="244530095" sldId="280"/>
        </pc:sldMkLst>
        <pc:spChg chg="mod">
          <ac:chgData name="Lorena Julio" userId="01e850a2-211e-4887-8206-95610f2305b6" providerId="ADAL" clId="{726A43C5-2DFC-4E03-9606-1A94885D572A}" dt="2025-06-19T10:55:22.214" v="48" actId="20577"/>
          <ac:spMkLst>
            <pc:docMk/>
            <pc:sldMk cId="244530095" sldId="280"/>
            <ac:spMk id="6" creationId="{AE644F10-AB61-C983-8DF4-0FB10976E06D}"/>
          </ac:spMkLst>
        </pc:spChg>
        <pc:spChg chg="mod">
          <ac:chgData name="Lorena Julio" userId="01e850a2-211e-4887-8206-95610f2305b6" providerId="ADAL" clId="{726A43C5-2DFC-4E03-9606-1A94885D572A}" dt="2025-06-19T10:55:32.816" v="56" actId="122"/>
          <ac:spMkLst>
            <pc:docMk/>
            <pc:sldMk cId="244530095" sldId="280"/>
            <ac:spMk id="8" creationId="{E6899714-6A52-0F48-9DF3-01CB899E2D7B}"/>
          </ac:spMkLst>
        </pc:spChg>
      </pc:sldChg>
      <pc:sldChg chg="delSp modSp mod ord modTransition delAnim modAnim">
        <pc:chgData name="Lorena Julio" userId="01e850a2-211e-4887-8206-95610f2305b6" providerId="ADAL" clId="{726A43C5-2DFC-4E03-9606-1A94885D572A}" dt="2025-06-23T11:32:29.268" v="764"/>
        <pc:sldMkLst>
          <pc:docMk/>
          <pc:sldMk cId="3509975009" sldId="281"/>
        </pc:sldMkLst>
        <pc:spChg chg="mod">
          <ac:chgData name="Lorena Julio" userId="01e850a2-211e-4887-8206-95610f2305b6" providerId="ADAL" clId="{726A43C5-2DFC-4E03-9606-1A94885D572A}" dt="2025-06-19T14:38:21.073" v="676" actId="6549"/>
          <ac:spMkLst>
            <pc:docMk/>
            <pc:sldMk cId="3509975009" sldId="281"/>
            <ac:spMk id="39" creationId="{78BC1701-4D60-2A23-E8EE-417562D1673C}"/>
          </ac:spMkLst>
        </pc:spChg>
      </pc:sldChg>
      <pc:sldChg chg="addSp delSp modSp mod ord modTransition">
        <pc:chgData name="Lorena Julio" userId="01e850a2-211e-4887-8206-95610f2305b6" providerId="ADAL" clId="{726A43C5-2DFC-4E03-9606-1A94885D572A}" dt="2025-06-23T11:32:33.033" v="765"/>
        <pc:sldMkLst>
          <pc:docMk/>
          <pc:sldMk cId="603370910" sldId="282"/>
        </pc:sldMkLst>
        <pc:spChg chg="add mod">
          <ac:chgData name="Lorena Julio" userId="01e850a2-211e-4887-8206-95610f2305b6" providerId="ADAL" clId="{726A43C5-2DFC-4E03-9606-1A94885D572A}" dt="2025-06-19T13:42:03.996" v="161" actId="1076"/>
          <ac:spMkLst>
            <pc:docMk/>
            <pc:sldMk cId="603370910" sldId="282"/>
            <ac:spMk id="5" creationId="{FD11AA65-6954-135D-EE0A-325205305B1B}"/>
          </ac:spMkLst>
        </pc:spChg>
        <pc:spChg chg="mod">
          <ac:chgData name="Lorena Julio" userId="01e850a2-211e-4887-8206-95610f2305b6" providerId="ADAL" clId="{726A43C5-2DFC-4E03-9606-1A94885D572A}" dt="2025-06-19T13:42:33.108" v="218" actId="12"/>
          <ac:spMkLst>
            <pc:docMk/>
            <pc:sldMk cId="603370910" sldId="282"/>
            <ac:spMk id="22" creationId="{881BF94D-B409-C0C0-E863-E8293666FD3B}"/>
          </ac:spMkLst>
        </pc:spChg>
        <pc:spChg chg="mod">
          <ac:chgData name="Lorena Julio" userId="01e850a2-211e-4887-8206-95610f2305b6" providerId="ADAL" clId="{726A43C5-2DFC-4E03-9606-1A94885D572A}" dt="2025-06-19T13:49:57.685" v="276" actId="404"/>
          <ac:spMkLst>
            <pc:docMk/>
            <pc:sldMk cId="603370910" sldId="282"/>
            <ac:spMk id="39" creationId="{04B99AB7-A641-3043-9CB0-E5694A4160FE}"/>
          </ac:spMkLst>
        </pc:spChg>
      </pc:sldChg>
      <pc:sldChg chg="del">
        <pc:chgData name="Lorena Julio" userId="01e850a2-211e-4887-8206-95610f2305b6" providerId="ADAL" clId="{726A43C5-2DFC-4E03-9606-1A94885D572A}" dt="2025-06-19T10:56:48.271" v="128" actId="2696"/>
        <pc:sldMkLst>
          <pc:docMk/>
          <pc:sldMk cId="3844175063" sldId="283"/>
        </pc:sldMkLst>
      </pc:sldChg>
      <pc:sldChg chg="del">
        <pc:chgData name="Lorena Julio" userId="01e850a2-211e-4887-8206-95610f2305b6" providerId="ADAL" clId="{726A43C5-2DFC-4E03-9606-1A94885D572A}" dt="2025-06-19T10:56:51.087" v="129" actId="2696"/>
        <pc:sldMkLst>
          <pc:docMk/>
          <pc:sldMk cId="4201032027" sldId="284"/>
        </pc:sldMkLst>
      </pc:sldChg>
      <pc:sldChg chg="del">
        <pc:chgData name="Lorena Julio" userId="01e850a2-211e-4887-8206-95610f2305b6" providerId="ADAL" clId="{726A43C5-2DFC-4E03-9606-1A94885D572A}" dt="2025-06-19T10:56:54.764" v="130" actId="2696"/>
        <pc:sldMkLst>
          <pc:docMk/>
          <pc:sldMk cId="3222620550" sldId="285"/>
        </pc:sldMkLst>
      </pc:sldChg>
      <pc:sldChg chg="del">
        <pc:chgData name="Lorena Julio" userId="01e850a2-211e-4887-8206-95610f2305b6" providerId="ADAL" clId="{726A43C5-2DFC-4E03-9606-1A94885D572A}" dt="2025-06-19T10:56:57.685" v="131" actId="2696"/>
        <pc:sldMkLst>
          <pc:docMk/>
          <pc:sldMk cId="2223707089" sldId="286"/>
        </pc:sldMkLst>
      </pc:sldChg>
      <pc:sldChg chg="del">
        <pc:chgData name="Lorena Julio" userId="01e850a2-211e-4887-8206-95610f2305b6" providerId="ADAL" clId="{726A43C5-2DFC-4E03-9606-1A94885D572A}" dt="2025-06-19T10:57:00.809" v="132" actId="2696"/>
        <pc:sldMkLst>
          <pc:docMk/>
          <pc:sldMk cId="2861107796" sldId="287"/>
        </pc:sldMkLst>
      </pc:sldChg>
      <pc:sldChg chg="del">
        <pc:chgData name="Lorena Julio" userId="01e850a2-211e-4887-8206-95610f2305b6" providerId="ADAL" clId="{726A43C5-2DFC-4E03-9606-1A94885D572A}" dt="2025-06-19T10:57:04.222" v="133" actId="2696"/>
        <pc:sldMkLst>
          <pc:docMk/>
          <pc:sldMk cId="3836392945" sldId="288"/>
        </pc:sldMkLst>
      </pc:sldChg>
      <pc:sldChg chg="modSp mod ord modShow">
        <pc:chgData name="Lorena Julio" userId="01e850a2-211e-4887-8206-95610f2305b6" providerId="ADAL" clId="{726A43C5-2DFC-4E03-9606-1A94885D572A}" dt="2025-06-19T14:27:32.731" v="333" actId="729"/>
        <pc:sldMkLst>
          <pc:docMk/>
          <pc:sldMk cId="177765252" sldId="289"/>
        </pc:sldMkLst>
      </pc:sldChg>
      <pc:sldChg chg="modSp mod modShow">
        <pc:chgData name="Lorena Julio" userId="01e850a2-211e-4887-8206-95610f2305b6" providerId="ADAL" clId="{726A43C5-2DFC-4E03-9606-1A94885D572A}" dt="2025-06-23T11:33:49.153" v="799" actId="729"/>
        <pc:sldMkLst>
          <pc:docMk/>
          <pc:sldMk cId="1646154309" sldId="290"/>
        </pc:sldMkLst>
      </pc:sldChg>
      <pc:sldChg chg="addSp delSp modSp add mod ord modNotesTx">
        <pc:chgData name="Lorena Julio" userId="01e850a2-211e-4887-8206-95610f2305b6" providerId="ADAL" clId="{726A43C5-2DFC-4E03-9606-1A94885D572A}" dt="2025-06-23T13:41:02.064" v="832" actId="1076"/>
        <pc:sldMkLst>
          <pc:docMk/>
          <pc:sldMk cId="315982475" sldId="291"/>
        </pc:sldMkLst>
        <pc:spChg chg="add mod">
          <ac:chgData name="Lorena Julio" userId="01e850a2-211e-4887-8206-95610f2305b6" providerId="ADAL" clId="{726A43C5-2DFC-4E03-9606-1A94885D572A}" dt="2025-06-19T13:55:47.293" v="304"/>
          <ac:spMkLst>
            <pc:docMk/>
            <pc:sldMk cId="315982475" sldId="291"/>
            <ac:spMk id="2" creationId="{863E58C4-234C-9E17-7FCD-36807C1C4770}"/>
          </ac:spMkLst>
        </pc:spChg>
        <pc:spChg chg="add mod">
          <ac:chgData name="Lorena Julio" userId="01e850a2-211e-4887-8206-95610f2305b6" providerId="ADAL" clId="{726A43C5-2DFC-4E03-9606-1A94885D572A}" dt="2025-06-23T13:41:02.064" v="832" actId="1076"/>
          <ac:spMkLst>
            <pc:docMk/>
            <pc:sldMk cId="315982475" sldId="291"/>
            <ac:spMk id="4" creationId="{BB8A8954-8192-D8AB-0F00-2F4DC559DBBA}"/>
          </ac:spMkLst>
        </pc:spChg>
      </pc:sldChg>
      <pc:sldChg chg="addSp delSp modSp add mod modNotesTx">
        <pc:chgData name="Lorena Julio" userId="01e850a2-211e-4887-8206-95610f2305b6" providerId="ADAL" clId="{726A43C5-2DFC-4E03-9606-1A94885D572A}" dt="2025-06-23T13:40:51.329" v="829" actId="1076"/>
        <pc:sldMkLst>
          <pc:docMk/>
          <pc:sldMk cId="2319633423" sldId="292"/>
        </pc:sldMkLst>
        <pc:spChg chg="add mod">
          <ac:chgData name="Lorena Julio" userId="01e850a2-211e-4887-8206-95610f2305b6" providerId="ADAL" clId="{726A43C5-2DFC-4E03-9606-1A94885D572A}" dt="2025-06-23T13:40:51.329" v="829" actId="1076"/>
          <ac:spMkLst>
            <pc:docMk/>
            <pc:sldMk cId="2319633423" sldId="292"/>
            <ac:spMk id="12" creationId="{E938AC89-7729-580E-8FE0-9FBC666060C4}"/>
          </ac:spMkLst>
        </pc:spChg>
      </pc:sldChg>
      <pc:sldChg chg="addSp delSp modSp add mod">
        <pc:chgData name="Lorena Julio" userId="01e850a2-211e-4887-8206-95610f2305b6" providerId="ADAL" clId="{726A43C5-2DFC-4E03-9606-1A94885D572A}" dt="2025-06-23T13:42:18.391" v="858" actId="20577"/>
        <pc:sldMkLst>
          <pc:docMk/>
          <pc:sldMk cId="2191177279" sldId="293"/>
        </pc:sldMkLst>
        <pc:spChg chg="add mod">
          <ac:chgData name="Lorena Julio" userId="01e850a2-211e-4887-8206-95610f2305b6" providerId="ADAL" clId="{726A43C5-2DFC-4E03-9606-1A94885D572A}" dt="2025-06-23T13:42:18.391" v="858" actId="20577"/>
          <ac:spMkLst>
            <pc:docMk/>
            <pc:sldMk cId="2191177279" sldId="293"/>
            <ac:spMk id="8" creationId="{7F2633D0-F7FC-A387-75E3-657F01F4F814}"/>
          </ac:spMkLst>
        </pc:spChg>
      </pc:sldChg>
      <pc:sldChg chg="addSp delSp modSp add mod ord">
        <pc:chgData name="Lorena Julio" userId="01e850a2-211e-4887-8206-95610f2305b6" providerId="ADAL" clId="{726A43C5-2DFC-4E03-9606-1A94885D572A}" dt="2025-06-23T11:33:39.501" v="797" actId="20577"/>
        <pc:sldMkLst>
          <pc:docMk/>
          <pc:sldMk cId="456782086" sldId="294"/>
        </pc:sldMkLst>
        <pc:spChg chg="mod">
          <ac:chgData name="Lorena Julio" userId="01e850a2-211e-4887-8206-95610f2305b6" providerId="ADAL" clId="{726A43C5-2DFC-4E03-9606-1A94885D572A}" dt="2025-06-19T14:26:29.515" v="329" actId="20577"/>
          <ac:spMkLst>
            <pc:docMk/>
            <pc:sldMk cId="456782086" sldId="294"/>
            <ac:spMk id="2" creationId="{BA6C2604-006B-C118-E795-C90A3E23F5A4}"/>
          </ac:spMkLst>
        </pc:spChg>
        <pc:spChg chg="add mod">
          <ac:chgData name="Lorena Julio" userId="01e850a2-211e-4887-8206-95610f2305b6" providerId="ADAL" clId="{726A43C5-2DFC-4E03-9606-1A94885D572A}" dt="2025-06-23T11:33:39.501" v="797" actId="20577"/>
          <ac:spMkLst>
            <pc:docMk/>
            <pc:sldMk cId="456782086" sldId="294"/>
            <ac:spMk id="4" creationId="{43E2D0FC-4468-45FA-F287-C54364548556}"/>
          </ac:spMkLst>
        </pc:spChg>
      </pc:sldChg>
      <pc:sldChg chg="addSp delSp modSp add mod ord">
        <pc:chgData name="Lorena Julio" userId="01e850a2-211e-4887-8206-95610f2305b6" providerId="ADAL" clId="{726A43C5-2DFC-4E03-9606-1A94885D572A}" dt="2025-06-23T11:31:37.277" v="756" actId="1076"/>
        <pc:sldMkLst>
          <pc:docMk/>
          <pc:sldMk cId="4201448814" sldId="295"/>
        </pc:sldMkLst>
        <pc:spChg chg="add mod">
          <ac:chgData name="Lorena Julio" userId="01e850a2-211e-4887-8206-95610f2305b6" providerId="ADAL" clId="{726A43C5-2DFC-4E03-9606-1A94885D572A}" dt="2025-06-23T11:31:37.277" v="756" actId="1076"/>
          <ac:spMkLst>
            <pc:docMk/>
            <pc:sldMk cId="4201448814" sldId="295"/>
            <ac:spMk id="6" creationId="{B21921BB-1211-0E1C-2551-0F9AFC7BD8B6}"/>
          </ac:spMkLst>
        </pc:spChg>
        <pc:spChg chg="mod">
          <ac:chgData name="Lorena Julio" userId="01e850a2-211e-4887-8206-95610f2305b6" providerId="ADAL" clId="{726A43C5-2DFC-4E03-9606-1A94885D572A}" dt="2025-06-23T11:29:51.890" v="735" actId="1076"/>
          <ac:spMkLst>
            <pc:docMk/>
            <pc:sldMk cId="4201448814" sldId="295"/>
            <ac:spMk id="39" creationId="{39CBDA17-8A52-5878-51C9-9E9CFBA11D85}"/>
          </ac:spMkLst>
        </pc:spChg>
      </pc:sldChg>
      <pc:sldChg chg="addSp modSp add mod">
        <pc:chgData name="Lorena Julio" userId="01e850a2-211e-4887-8206-95610f2305b6" providerId="ADAL" clId="{726A43C5-2DFC-4E03-9606-1A94885D572A}" dt="2025-06-23T11:31:51.819" v="757" actId="1076"/>
        <pc:sldMkLst>
          <pc:docMk/>
          <pc:sldMk cId="145871544" sldId="296"/>
        </pc:sldMkLst>
        <pc:spChg chg="add mod">
          <ac:chgData name="Lorena Julio" userId="01e850a2-211e-4887-8206-95610f2305b6" providerId="ADAL" clId="{726A43C5-2DFC-4E03-9606-1A94885D572A}" dt="2025-06-23T11:31:51.819" v="757" actId="1076"/>
          <ac:spMkLst>
            <pc:docMk/>
            <pc:sldMk cId="145871544" sldId="296"/>
            <ac:spMk id="6" creationId="{9BAFD496-37FC-CDA7-57F8-963603485DFB}"/>
          </ac:spMkLst>
        </pc:spChg>
        <pc:spChg chg="mod">
          <ac:chgData name="Lorena Julio" userId="01e850a2-211e-4887-8206-95610f2305b6" providerId="ADAL" clId="{726A43C5-2DFC-4E03-9606-1A94885D572A}" dt="2025-06-23T11:29:56.987" v="736" actId="1076"/>
          <ac:spMkLst>
            <pc:docMk/>
            <pc:sldMk cId="145871544" sldId="296"/>
            <ac:spMk id="39" creationId="{EC566012-9502-5D97-E0E7-8CE006366442}"/>
          </ac:spMkLst>
        </pc:spChg>
      </pc:sldChg>
      <pc:sldChg chg="addSp modSp add mod">
        <pc:chgData name="Lorena Julio" userId="01e850a2-211e-4887-8206-95610f2305b6" providerId="ADAL" clId="{726A43C5-2DFC-4E03-9606-1A94885D572A}" dt="2025-06-23T11:31:55.870" v="758" actId="1076"/>
        <pc:sldMkLst>
          <pc:docMk/>
          <pc:sldMk cId="2048770933" sldId="297"/>
        </pc:sldMkLst>
        <pc:spChg chg="add mod">
          <ac:chgData name="Lorena Julio" userId="01e850a2-211e-4887-8206-95610f2305b6" providerId="ADAL" clId="{726A43C5-2DFC-4E03-9606-1A94885D572A}" dt="2025-06-23T11:31:55.870" v="758" actId="1076"/>
          <ac:spMkLst>
            <pc:docMk/>
            <pc:sldMk cId="2048770933" sldId="297"/>
            <ac:spMk id="6" creationId="{93B9B9AF-CB23-8039-CFEE-1B649621313D}"/>
          </ac:spMkLst>
        </pc:spChg>
        <pc:spChg chg="mod">
          <ac:chgData name="Lorena Julio" userId="01e850a2-211e-4887-8206-95610f2305b6" providerId="ADAL" clId="{726A43C5-2DFC-4E03-9606-1A94885D572A}" dt="2025-06-23T11:30:27.281" v="741" actId="1076"/>
          <ac:spMkLst>
            <pc:docMk/>
            <pc:sldMk cId="2048770933" sldId="297"/>
            <ac:spMk id="39" creationId="{023CD049-F35A-EE67-6D7B-84C4EE43818A}"/>
          </ac:spMkLst>
        </pc:spChg>
      </pc:sldChg>
      <pc:sldChg chg="modSp add mod modShow">
        <pc:chgData name="Lorena Julio" userId="01e850a2-211e-4887-8206-95610f2305b6" providerId="ADAL" clId="{726A43C5-2DFC-4E03-9606-1A94885D572A}" dt="2025-06-23T11:33:43.136" v="798" actId="729"/>
        <pc:sldMkLst>
          <pc:docMk/>
          <pc:sldMk cId="2041864669" sldId="298"/>
        </pc:sldMkLst>
      </pc:sldChg>
      <pc:sldChg chg="addSp delSp modSp add mod">
        <pc:chgData name="Lorena Julio" userId="01e850a2-211e-4887-8206-95610f2305b6" providerId="ADAL" clId="{726A43C5-2DFC-4E03-9606-1A94885D572A}" dt="2025-06-23T13:41:37.439" v="838" actId="1076"/>
        <pc:sldMkLst>
          <pc:docMk/>
          <pc:sldMk cId="2833340032" sldId="299"/>
        </pc:sldMkLst>
        <pc:spChg chg="add mod">
          <ac:chgData name="Lorena Julio" userId="01e850a2-211e-4887-8206-95610f2305b6" providerId="ADAL" clId="{726A43C5-2DFC-4E03-9606-1A94885D572A}" dt="2025-06-23T13:41:37.439" v="838" actId="1076"/>
          <ac:spMkLst>
            <pc:docMk/>
            <pc:sldMk cId="2833340032" sldId="299"/>
            <ac:spMk id="12" creationId="{525C4DD7-7A4B-61AD-0E5C-40D54589EEA0}"/>
          </ac:spMkLst>
        </pc:spChg>
      </pc:sldChg>
    </pc:docChg>
  </pc:docChgLst>
  <pc:docChgLst>
    <pc:chgData name="Lorena Julio" userId="01e850a2-211e-4887-8206-95610f2305b6" providerId="ADAL" clId="{81DC1124-2531-46F0-9C24-D9FD2F7DBD2C}"/>
    <pc:docChg chg="undo custSel addSld delSld modSld sldOrd">
      <pc:chgData name="Lorena Julio" userId="01e850a2-211e-4887-8206-95610f2305b6" providerId="ADAL" clId="{81DC1124-2531-46F0-9C24-D9FD2F7DBD2C}" dt="2025-06-19T10:13:20.006" v="1616" actId="478"/>
      <pc:docMkLst>
        <pc:docMk/>
      </pc:docMkLst>
      <pc:sldChg chg="addSp delSp modSp mod modAnim">
        <pc:chgData name="Lorena Julio" userId="01e850a2-211e-4887-8206-95610f2305b6" providerId="ADAL" clId="{81DC1124-2531-46F0-9C24-D9FD2F7DBD2C}" dt="2025-06-19T10:12:50.323" v="1613" actId="478"/>
        <pc:sldMkLst>
          <pc:docMk/>
          <pc:sldMk cId="699121215" sldId="262"/>
        </pc:sldMkLst>
      </pc:sldChg>
      <pc:sldChg chg="del">
        <pc:chgData name="Lorena Julio" userId="01e850a2-211e-4887-8206-95610f2305b6" providerId="ADAL" clId="{81DC1124-2531-46F0-9C24-D9FD2F7DBD2C}" dt="2025-06-18T08:39:51.022" v="269" actId="2696"/>
        <pc:sldMkLst>
          <pc:docMk/>
          <pc:sldMk cId="3749537484" sldId="263"/>
        </pc:sldMkLst>
      </pc:sldChg>
      <pc:sldChg chg="modSp mod">
        <pc:chgData name="Lorena Julio" userId="01e850a2-211e-4887-8206-95610f2305b6" providerId="ADAL" clId="{81DC1124-2531-46F0-9C24-D9FD2F7DBD2C}" dt="2025-06-19T10:01:27.783" v="1223" actId="20577"/>
        <pc:sldMkLst>
          <pc:docMk/>
          <pc:sldMk cId="1204698961" sldId="267"/>
        </pc:sldMkLst>
        <pc:spChg chg="mod">
          <ac:chgData name="Lorena Julio" userId="01e850a2-211e-4887-8206-95610f2305b6" providerId="ADAL" clId="{81DC1124-2531-46F0-9C24-D9FD2F7DBD2C}" dt="2025-06-19T09:56:22.409" v="1055" actId="20577"/>
          <ac:spMkLst>
            <pc:docMk/>
            <pc:sldMk cId="1204698961" sldId="267"/>
            <ac:spMk id="3" creationId="{976D7099-8FE3-8E41-A07C-B75347F70F5C}"/>
          </ac:spMkLst>
        </pc:spChg>
        <pc:spChg chg="mod">
          <ac:chgData name="Lorena Julio" userId="01e850a2-211e-4887-8206-95610f2305b6" providerId="ADAL" clId="{81DC1124-2531-46F0-9C24-D9FD2F7DBD2C}" dt="2025-06-19T10:01:27.783" v="1223" actId="20577"/>
          <ac:spMkLst>
            <pc:docMk/>
            <pc:sldMk cId="1204698961" sldId="267"/>
            <ac:spMk id="17" creationId="{D6FA2985-B65F-0B49-80CC-FB76C7B56ACB}"/>
          </ac:spMkLst>
        </pc:spChg>
      </pc:sldChg>
      <pc:sldChg chg="mod ord modShow">
        <pc:chgData name="Lorena Julio" userId="01e850a2-211e-4887-8206-95610f2305b6" providerId="ADAL" clId="{81DC1124-2531-46F0-9C24-D9FD2F7DBD2C}" dt="2025-06-19T10:12:32.820" v="1612" actId="729"/>
        <pc:sldMkLst>
          <pc:docMk/>
          <pc:sldMk cId="2790514996" sldId="268"/>
        </pc:sldMkLst>
      </pc:sldChg>
      <pc:sldChg chg="delSp modSp mod">
        <pc:chgData name="Lorena Julio" userId="01e850a2-211e-4887-8206-95610f2305b6" providerId="ADAL" clId="{81DC1124-2531-46F0-9C24-D9FD2F7DBD2C}" dt="2025-06-19T10:12:19.140" v="1609" actId="207"/>
        <pc:sldMkLst>
          <pc:docMk/>
          <pc:sldMk cId="1712734251" sldId="271"/>
        </pc:sldMkLst>
      </pc:sldChg>
      <pc:sldChg chg="addSp modSp mod modNotesTx">
        <pc:chgData name="Lorena Julio" userId="01e850a2-211e-4887-8206-95610f2305b6" providerId="ADAL" clId="{81DC1124-2531-46F0-9C24-D9FD2F7DBD2C}" dt="2025-06-19T09:59:10.468" v="1177" actId="1076"/>
        <pc:sldMkLst>
          <pc:docMk/>
          <pc:sldMk cId="1093379752" sldId="272"/>
        </pc:sldMkLst>
      </pc:sldChg>
      <pc:sldChg chg="del">
        <pc:chgData name="Lorena Julio" userId="01e850a2-211e-4887-8206-95610f2305b6" providerId="ADAL" clId="{81DC1124-2531-46F0-9C24-D9FD2F7DBD2C}" dt="2025-06-18T08:39:46.563" v="268" actId="2696"/>
        <pc:sldMkLst>
          <pc:docMk/>
          <pc:sldMk cId="1707361727" sldId="277"/>
        </pc:sldMkLst>
      </pc:sldChg>
      <pc:sldChg chg="addSp delSp modSp mod modShow">
        <pc:chgData name="Lorena Julio" userId="01e850a2-211e-4887-8206-95610f2305b6" providerId="ADAL" clId="{81DC1124-2531-46F0-9C24-D9FD2F7DBD2C}" dt="2025-06-18T08:40:59.079" v="270" actId="729"/>
        <pc:sldMkLst>
          <pc:docMk/>
          <pc:sldMk cId="3387760996" sldId="278"/>
        </pc:sldMkLst>
        <pc:spChg chg="add mod ord">
          <ac:chgData name="Lorena Julio" userId="01e850a2-211e-4887-8206-95610f2305b6" providerId="ADAL" clId="{81DC1124-2531-46F0-9C24-D9FD2F7DBD2C}" dt="2025-06-18T08:30:48.430" v="24" actId="208"/>
          <ac:spMkLst>
            <pc:docMk/>
            <pc:sldMk cId="3387760996" sldId="278"/>
            <ac:spMk id="4" creationId="{43AE39C3-89A4-C2E6-7F84-D42C830F5937}"/>
          </ac:spMkLst>
        </pc:spChg>
        <pc:spChg chg="add mod">
          <ac:chgData name="Lorena Julio" userId="01e850a2-211e-4887-8206-95610f2305b6" providerId="ADAL" clId="{81DC1124-2531-46F0-9C24-D9FD2F7DBD2C}" dt="2025-06-18T08:32:24.956" v="54" actId="1076"/>
          <ac:spMkLst>
            <pc:docMk/>
            <pc:sldMk cId="3387760996" sldId="278"/>
            <ac:spMk id="5" creationId="{66BA6DB9-BAC0-23E5-6E90-E604872C3657}"/>
          </ac:spMkLst>
        </pc:spChg>
        <pc:spChg chg="mod">
          <ac:chgData name="Lorena Julio" userId="01e850a2-211e-4887-8206-95610f2305b6" providerId="ADAL" clId="{81DC1124-2531-46F0-9C24-D9FD2F7DBD2C}" dt="2025-06-18T08:32:21.774" v="53" actId="1076"/>
          <ac:spMkLst>
            <pc:docMk/>
            <pc:sldMk cId="3387760996" sldId="278"/>
            <ac:spMk id="16" creationId="{BD90AC75-5B0F-1C75-02A2-3034A8B6263B}"/>
          </ac:spMkLst>
        </pc:spChg>
        <pc:picChg chg="add mod ord">
          <ac:chgData name="Lorena Julio" userId="01e850a2-211e-4887-8206-95610f2305b6" providerId="ADAL" clId="{81DC1124-2531-46F0-9C24-D9FD2F7DBD2C}" dt="2025-06-18T08:31:32.275" v="34" actId="1076"/>
          <ac:picMkLst>
            <pc:docMk/>
            <pc:sldMk cId="3387760996" sldId="278"/>
            <ac:picMk id="3" creationId="{05DF968F-9632-5E98-4689-ACA86B17CEE3}"/>
          </ac:picMkLst>
        </pc:picChg>
      </pc:sldChg>
      <pc:sldChg chg="addSp delSp modSp add mod">
        <pc:chgData name="Lorena Julio" userId="01e850a2-211e-4887-8206-95610f2305b6" providerId="ADAL" clId="{81DC1124-2531-46F0-9C24-D9FD2F7DBD2C}" dt="2025-06-18T08:37:22.439" v="248" actId="1076"/>
        <pc:sldMkLst>
          <pc:docMk/>
          <pc:sldMk cId="244530095" sldId="280"/>
        </pc:sldMkLst>
        <pc:spChg chg="mod">
          <ac:chgData name="Lorena Julio" userId="01e850a2-211e-4887-8206-95610f2305b6" providerId="ADAL" clId="{81DC1124-2531-46F0-9C24-D9FD2F7DBD2C}" dt="2025-06-18T08:33:32.228" v="65" actId="20577"/>
          <ac:spMkLst>
            <pc:docMk/>
            <pc:sldMk cId="244530095" sldId="280"/>
            <ac:spMk id="5" creationId="{C527CD6F-D9BB-C420-F4BA-5AB64DF6A9CD}"/>
          </ac:spMkLst>
        </pc:spChg>
        <pc:spChg chg="add mod">
          <ac:chgData name="Lorena Julio" userId="01e850a2-211e-4887-8206-95610f2305b6" providerId="ADAL" clId="{81DC1124-2531-46F0-9C24-D9FD2F7DBD2C}" dt="2025-06-18T08:35:03.716" v="184" actId="404"/>
          <ac:spMkLst>
            <pc:docMk/>
            <pc:sldMk cId="244530095" sldId="280"/>
            <ac:spMk id="6" creationId="{AE644F10-AB61-C983-8DF4-0FB10976E06D}"/>
          </ac:spMkLst>
        </pc:spChg>
        <pc:spChg chg="add mod">
          <ac:chgData name="Lorena Julio" userId="01e850a2-211e-4887-8206-95610f2305b6" providerId="ADAL" clId="{81DC1124-2531-46F0-9C24-D9FD2F7DBD2C}" dt="2025-06-18T08:36:15.444" v="247" actId="1076"/>
          <ac:spMkLst>
            <pc:docMk/>
            <pc:sldMk cId="244530095" sldId="280"/>
            <ac:spMk id="8" creationId="{E6899714-6A52-0F48-9DF3-01CB899E2D7B}"/>
          </ac:spMkLst>
        </pc:spChg>
        <pc:spChg chg="mod">
          <ac:chgData name="Lorena Julio" userId="01e850a2-211e-4887-8206-95610f2305b6" providerId="ADAL" clId="{81DC1124-2531-46F0-9C24-D9FD2F7DBD2C}" dt="2025-06-18T08:33:37.495" v="94" actId="20577"/>
          <ac:spMkLst>
            <pc:docMk/>
            <pc:sldMk cId="244530095" sldId="280"/>
            <ac:spMk id="16" creationId="{67D34E87-9C69-0119-9B9D-27576A34BBEE}"/>
          </ac:spMkLst>
        </pc:spChg>
        <pc:picChg chg="add mod">
          <ac:chgData name="Lorena Julio" userId="01e850a2-211e-4887-8206-95610f2305b6" providerId="ADAL" clId="{81DC1124-2531-46F0-9C24-D9FD2F7DBD2C}" dt="2025-06-18T08:37:22.439" v="248" actId="1076"/>
          <ac:picMkLst>
            <pc:docMk/>
            <pc:sldMk cId="244530095" sldId="280"/>
            <ac:picMk id="2" creationId="{15AE07DA-42DB-1612-289A-253172188DD7}"/>
          </ac:picMkLst>
        </pc:picChg>
      </pc:sldChg>
      <pc:sldChg chg="addSp delSp modSp add mod modAnim">
        <pc:chgData name="Lorena Julio" userId="01e850a2-211e-4887-8206-95610f2305b6" providerId="ADAL" clId="{81DC1124-2531-46F0-9C24-D9FD2F7DBD2C}" dt="2025-06-19T10:13:02.879" v="1614" actId="478"/>
        <pc:sldMkLst>
          <pc:docMk/>
          <pc:sldMk cId="3509975009" sldId="281"/>
        </pc:sldMkLst>
        <pc:spChg chg="mod">
          <ac:chgData name="Lorena Julio" userId="01e850a2-211e-4887-8206-95610f2305b6" providerId="ADAL" clId="{81DC1124-2531-46F0-9C24-D9FD2F7DBD2C}" dt="2025-06-18T08:51:08.267" v="357" actId="1076"/>
          <ac:spMkLst>
            <pc:docMk/>
            <pc:sldMk cId="3509975009" sldId="281"/>
            <ac:spMk id="7" creationId="{6755580B-7D35-F03D-93F1-1AEE2456F95D}"/>
          </ac:spMkLst>
        </pc:spChg>
        <pc:spChg chg="mod">
          <ac:chgData name="Lorena Julio" userId="01e850a2-211e-4887-8206-95610f2305b6" providerId="ADAL" clId="{81DC1124-2531-46F0-9C24-D9FD2F7DBD2C}" dt="2025-06-19T09:50:06.107" v="566" actId="20577"/>
          <ac:spMkLst>
            <pc:docMk/>
            <pc:sldMk cId="3509975009" sldId="281"/>
            <ac:spMk id="22" creationId="{17CD2070-C388-0F32-5F5F-347F433CB554}"/>
          </ac:spMkLst>
        </pc:spChg>
        <pc:spChg chg="mod">
          <ac:chgData name="Lorena Julio" userId="01e850a2-211e-4887-8206-95610f2305b6" providerId="ADAL" clId="{81DC1124-2531-46F0-9C24-D9FD2F7DBD2C}" dt="2025-06-19T09:52:45.868" v="832" actId="14100"/>
          <ac:spMkLst>
            <pc:docMk/>
            <pc:sldMk cId="3509975009" sldId="281"/>
            <ac:spMk id="39" creationId="{78BC1701-4D60-2A23-E8EE-417562D1673C}"/>
          </ac:spMkLst>
        </pc:spChg>
      </pc:sldChg>
      <pc:sldChg chg="delSp modSp add mod">
        <pc:chgData name="Lorena Julio" userId="01e850a2-211e-4887-8206-95610f2305b6" providerId="ADAL" clId="{81DC1124-2531-46F0-9C24-D9FD2F7DBD2C}" dt="2025-06-19T10:13:20.006" v="1616" actId="478"/>
        <pc:sldMkLst>
          <pc:docMk/>
          <pc:sldMk cId="603370910" sldId="282"/>
        </pc:sldMkLst>
        <pc:spChg chg="mod">
          <ac:chgData name="Lorena Julio" userId="01e850a2-211e-4887-8206-95610f2305b6" providerId="ADAL" clId="{81DC1124-2531-46F0-9C24-D9FD2F7DBD2C}" dt="2025-06-19T09:53:50.273" v="847" actId="20577"/>
          <ac:spMkLst>
            <pc:docMk/>
            <pc:sldMk cId="603370910" sldId="282"/>
            <ac:spMk id="7" creationId="{9C74FEFA-F1A0-028E-751A-1CB1058A035A}"/>
          </ac:spMkLst>
        </pc:spChg>
        <pc:spChg chg="mod">
          <ac:chgData name="Lorena Julio" userId="01e850a2-211e-4887-8206-95610f2305b6" providerId="ADAL" clId="{81DC1124-2531-46F0-9C24-D9FD2F7DBD2C}" dt="2025-06-19T10:13:09.730" v="1615" actId="1076"/>
          <ac:spMkLst>
            <pc:docMk/>
            <pc:sldMk cId="603370910" sldId="282"/>
            <ac:spMk id="22" creationId="{881BF94D-B409-C0C0-E863-E8293666FD3B}"/>
          </ac:spMkLst>
        </pc:spChg>
        <pc:spChg chg="mod">
          <ac:chgData name="Lorena Julio" userId="01e850a2-211e-4887-8206-95610f2305b6" providerId="ADAL" clId="{81DC1124-2531-46F0-9C24-D9FD2F7DBD2C}" dt="2025-06-19T09:55:36.721" v="1038" actId="14100"/>
          <ac:spMkLst>
            <pc:docMk/>
            <pc:sldMk cId="603370910" sldId="282"/>
            <ac:spMk id="39" creationId="{04B99AB7-A641-3043-9CB0-E5694A4160FE}"/>
          </ac:spMkLst>
        </pc:spChg>
      </pc:sldChg>
      <pc:sldChg chg="delSp modSp add mod ord">
        <pc:chgData name="Lorena Julio" userId="01e850a2-211e-4887-8206-95610f2305b6" providerId="ADAL" clId="{81DC1124-2531-46F0-9C24-D9FD2F7DBD2C}" dt="2025-06-19T10:01:01.415" v="1208" actId="5793"/>
        <pc:sldMkLst>
          <pc:docMk/>
          <pc:sldMk cId="3844175063" sldId="283"/>
        </pc:sldMkLst>
      </pc:sldChg>
      <pc:sldChg chg="modSp add mod">
        <pc:chgData name="Lorena Julio" userId="01e850a2-211e-4887-8206-95610f2305b6" providerId="ADAL" clId="{81DC1124-2531-46F0-9C24-D9FD2F7DBD2C}" dt="2025-06-19T10:02:22.844" v="1227" actId="1076"/>
        <pc:sldMkLst>
          <pc:docMk/>
          <pc:sldMk cId="4201032027" sldId="284"/>
        </pc:sldMkLst>
      </pc:sldChg>
      <pc:sldChg chg="modSp add mod">
        <pc:chgData name="Lorena Julio" userId="01e850a2-211e-4887-8206-95610f2305b6" providerId="ADAL" clId="{81DC1124-2531-46F0-9C24-D9FD2F7DBD2C}" dt="2025-06-19T10:03:01.777" v="1233" actId="1076"/>
        <pc:sldMkLst>
          <pc:docMk/>
          <pc:sldMk cId="3222620550" sldId="285"/>
        </pc:sldMkLst>
      </pc:sldChg>
      <pc:sldChg chg="modSp add mod">
        <pc:chgData name="Lorena Julio" userId="01e850a2-211e-4887-8206-95610f2305b6" providerId="ADAL" clId="{81DC1124-2531-46F0-9C24-D9FD2F7DBD2C}" dt="2025-06-19T10:03:17.153" v="1238" actId="20577"/>
        <pc:sldMkLst>
          <pc:docMk/>
          <pc:sldMk cId="2223707089" sldId="286"/>
        </pc:sldMkLst>
      </pc:sldChg>
      <pc:sldChg chg="modSp add mod">
        <pc:chgData name="Lorena Julio" userId="01e850a2-211e-4887-8206-95610f2305b6" providerId="ADAL" clId="{81DC1124-2531-46F0-9C24-D9FD2F7DBD2C}" dt="2025-06-19T10:03:41.941" v="1244" actId="1076"/>
        <pc:sldMkLst>
          <pc:docMk/>
          <pc:sldMk cId="2861107796" sldId="287"/>
        </pc:sldMkLst>
      </pc:sldChg>
      <pc:sldChg chg="modSp add mod">
        <pc:chgData name="Lorena Julio" userId="01e850a2-211e-4887-8206-95610f2305b6" providerId="ADAL" clId="{81DC1124-2531-46F0-9C24-D9FD2F7DBD2C}" dt="2025-06-19T10:03:58.303" v="1249" actId="20577"/>
        <pc:sldMkLst>
          <pc:docMk/>
          <pc:sldMk cId="3836392945" sldId="288"/>
        </pc:sldMkLst>
      </pc:sldChg>
      <pc:sldChg chg="modSp add mod">
        <pc:chgData name="Lorena Julio" userId="01e850a2-211e-4887-8206-95610f2305b6" providerId="ADAL" clId="{81DC1124-2531-46F0-9C24-D9FD2F7DBD2C}" dt="2025-06-19T10:04:16.752" v="1254" actId="20577"/>
        <pc:sldMkLst>
          <pc:docMk/>
          <pc:sldMk cId="177765252" sldId="289"/>
        </pc:sldMkLst>
      </pc:sldChg>
      <pc:sldChg chg="addSp delSp modSp add mod ord">
        <pc:chgData name="Lorena Julio" userId="01e850a2-211e-4887-8206-95610f2305b6" providerId="ADAL" clId="{81DC1124-2531-46F0-9C24-D9FD2F7DBD2C}" dt="2025-06-19T10:07:26.025" v="1285" actId="478"/>
        <pc:sldMkLst>
          <pc:docMk/>
          <pc:sldMk cId="1646154309" sldId="29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01B5D-2738-4BD0-9B35-2BAF2C7E5FB9}" type="datetimeFigureOut">
              <a:rPr lang="nl-NL" smtClean="0"/>
              <a:t>17-7-2025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0B790A-A27E-4437-BFEC-1DC5D3EB90A5}" type="slidenum">
              <a:rPr lang="nl-NL" smtClean="0"/>
              <a:t>‹nr.›</a:t>
            </a:fld>
            <a:endParaRPr lang="nl-NL"/>
          </a:p>
        </p:txBody>
      </p:sp>
    </p:spTree>
    <p:extLst>
      <p:ext uri="{BB962C8B-B14F-4D97-AF65-F5344CB8AC3E}">
        <p14:creationId xmlns:p14="http://schemas.microsoft.com/office/powerpoint/2010/main" val="1549332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F72DD-2488-A5A8-B2F0-DA1E1393EDB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E31D10A-FA49-3651-74E7-78CE263A0F6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7B40BA3-10DE-3122-D62A-0AA4CB9B4DB4}"/>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EC8913D6-4541-2B83-7C70-9563C9C75823}"/>
              </a:ext>
            </a:extLst>
          </p:cNvPr>
          <p:cNvSpPr>
            <a:spLocks noGrp="1"/>
          </p:cNvSpPr>
          <p:nvPr>
            <p:ph type="sldNum" sz="quarter" idx="5"/>
          </p:nvPr>
        </p:nvSpPr>
        <p:spPr/>
        <p:txBody>
          <a:bodyPr/>
          <a:lstStyle/>
          <a:p>
            <a:fld id="{9D0B790A-A27E-4437-BFEC-1DC5D3EB90A5}" type="slidenum">
              <a:rPr lang="nl-NL" smtClean="0"/>
              <a:t>1</a:t>
            </a:fld>
            <a:endParaRPr lang="nl-NL"/>
          </a:p>
        </p:txBody>
      </p:sp>
    </p:spTree>
    <p:extLst>
      <p:ext uri="{BB962C8B-B14F-4D97-AF65-F5344CB8AC3E}">
        <p14:creationId xmlns:p14="http://schemas.microsoft.com/office/powerpoint/2010/main" val="4000469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t>
            </a:r>
          </a:p>
        </p:txBody>
      </p:sp>
      <p:sp>
        <p:nvSpPr>
          <p:cNvPr id="4" name="Tijdelijke aanduiding voor dianummer 3"/>
          <p:cNvSpPr>
            <a:spLocks noGrp="1"/>
          </p:cNvSpPr>
          <p:nvPr>
            <p:ph type="sldNum" sz="quarter" idx="5"/>
          </p:nvPr>
        </p:nvSpPr>
        <p:spPr/>
        <p:txBody>
          <a:bodyPr/>
          <a:lstStyle/>
          <a:p>
            <a:fld id="{9D0B790A-A27E-4437-BFEC-1DC5D3EB90A5}" type="slidenum">
              <a:rPr lang="nl-NL" smtClean="0"/>
              <a:t>4</a:t>
            </a:fld>
            <a:endParaRPr lang="nl-NL"/>
          </a:p>
        </p:txBody>
      </p:sp>
    </p:spTree>
    <p:extLst>
      <p:ext uri="{BB962C8B-B14F-4D97-AF65-F5344CB8AC3E}">
        <p14:creationId xmlns:p14="http://schemas.microsoft.com/office/powerpoint/2010/main" val="3412936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t>
            </a:r>
          </a:p>
        </p:txBody>
      </p:sp>
      <p:sp>
        <p:nvSpPr>
          <p:cNvPr id="4" name="Tijdelijke aanduiding voor dianummer 3"/>
          <p:cNvSpPr>
            <a:spLocks noGrp="1"/>
          </p:cNvSpPr>
          <p:nvPr>
            <p:ph type="sldNum" sz="quarter" idx="5"/>
          </p:nvPr>
        </p:nvSpPr>
        <p:spPr/>
        <p:txBody>
          <a:bodyPr/>
          <a:lstStyle/>
          <a:p>
            <a:fld id="{9D0B790A-A27E-4437-BFEC-1DC5D3EB90A5}" type="slidenum">
              <a:rPr lang="nl-NL" smtClean="0"/>
              <a:t>5</a:t>
            </a:fld>
            <a:endParaRPr lang="nl-NL"/>
          </a:p>
        </p:txBody>
      </p:sp>
    </p:spTree>
    <p:extLst>
      <p:ext uri="{BB962C8B-B14F-4D97-AF65-F5344CB8AC3E}">
        <p14:creationId xmlns:p14="http://schemas.microsoft.com/office/powerpoint/2010/main" val="312028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t>
            </a:r>
          </a:p>
        </p:txBody>
      </p:sp>
      <p:sp>
        <p:nvSpPr>
          <p:cNvPr id="4" name="Tijdelijke aanduiding voor dianummer 3"/>
          <p:cNvSpPr>
            <a:spLocks noGrp="1"/>
          </p:cNvSpPr>
          <p:nvPr>
            <p:ph type="sldNum" sz="quarter" idx="5"/>
          </p:nvPr>
        </p:nvSpPr>
        <p:spPr/>
        <p:txBody>
          <a:bodyPr/>
          <a:lstStyle/>
          <a:p>
            <a:fld id="{9D0B790A-A27E-4437-BFEC-1DC5D3EB90A5}" type="slidenum">
              <a:rPr lang="nl-NL" smtClean="0"/>
              <a:t>6</a:t>
            </a:fld>
            <a:endParaRPr lang="nl-NL"/>
          </a:p>
        </p:txBody>
      </p:sp>
    </p:spTree>
    <p:extLst>
      <p:ext uri="{BB962C8B-B14F-4D97-AF65-F5344CB8AC3E}">
        <p14:creationId xmlns:p14="http://schemas.microsoft.com/office/powerpoint/2010/main" val="2827456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36FE8E-7A4D-0347-BCF4-359D1D03CEA5}"/>
              </a:ext>
            </a:extLst>
          </p:cNvPr>
          <p:cNvSpPr>
            <a:spLocks noGrp="1"/>
          </p:cNvSpPr>
          <p:nvPr>
            <p:ph type="ctrTitle"/>
          </p:nvPr>
        </p:nvSpPr>
        <p:spPr>
          <a:xfrm>
            <a:off x="1524000" y="1122363"/>
            <a:ext cx="9144000" cy="2387600"/>
          </a:xfrm>
        </p:spPr>
        <p:txBody>
          <a:bodyPr anchor="b">
            <a:normAutofit/>
          </a:bodyPr>
          <a:lstStyle>
            <a:lvl1pPr algn="ctr">
              <a:defRPr sz="5400"/>
            </a:lvl1pPr>
          </a:lstStyle>
          <a:p>
            <a:r>
              <a:rPr lang="nl-NL"/>
              <a:t>Klik om stijl te bewerken</a:t>
            </a:r>
          </a:p>
        </p:txBody>
      </p:sp>
      <p:sp>
        <p:nvSpPr>
          <p:cNvPr id="3" name="Ondertitel 2">
            <a:extLst>
              <a:ext uri="{FF2B5EF4-FFF2-40B4-BE49-F238E27FC236}">
                <a16:creationId xmlns:a16="http://schemas.microsoft.com/office/drawing/2014/main" id="{7AABAC74-9D86-094B-9ACF-7FF3B59940EA}"/>
              </a:ext>
            </a:extLst>
          </p:cNvPr>
          <p:cNvSpPr>
            <a:spLocks noGrp="1"/>
          </p:cNvSpPr>
          <p:nvPr>
            <p:ph type="subTitle" idx="1"/>
          </p:nvPr>
        </p:nvSpPr>
        <p:spPr>
          <a:xfrm>
            <a:off x="1524000" y="3602038"/>
            <a:ext cx="9144000" cy="1655762"/>
          </a:xfrm>
        </p:spPr>
        <p:txBody>
          <a:bodyPr/>
          <a:lstStyle>
            <a:lvl1pPr marL="0" indent="0" algn="ctr">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EE00E31-DBA5-FB46-9432-72B6C97D5297}"/>
              </a:ext>
            </a:extLst>
          </p:cNvPr>
          <p:cNvSpPr>
            <a:spLocks noGrp="1"/>
          </p:cNvSpPr>
          <p:nvPr>
            <p:ph type="dt" sz="half" idx="10"/>
          </p:nvPr>
        </p:nvSpPr>
        <p:spPr/>
        <p:txBody>
          <a:bodyPr/>
          <a:lstStyle/>
          <a:p>
            <a:fld id="{15D30057-1F55-244C-AA3E-3086DF9F07BB}" type="datetimeFigureOut">
              <a:rPr lang="nl-NL" smtClean="0"/>
              <a:t>17-7-2025</a:t>
            </a:fld>
            <a:endParaRPr lang="nl-NL"/>
          </a:p>
        </p:txBody>
      </p:sp>
      <p:sp>
        <p:nvSpPr>
          <p:cNvPr id="5" name="Tijdelijke aanduiding voor voettekst 4">
            <a:extLst>
              <a:ext uri="{FF2B5EF4-FFF2-40B4-BE49-F238E27FC236}">
                <a16:creationId xmlns:a16="http://schemas.microsoft.com/office/drawing/2014/main" id="{42BB5FED-D16C-D64E-B136-1CB3A511F51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F31FC04-3E36-C543-B4BB-485E1B01B7EE}"/>
              </a:ext>
            </a:extLst>
          </p:cNvPr>
          <p:cNvSpPr>
            <a:spLocks noGrp="1"/>
          </p:cNvSpPr>
          <p:nvPr>
            <p:ph type="sldNum" sz="quarter" idx="12"/>
          </p:nvPr>
        </p:nvSpPr>
        <p:spPr/>
        <p:txBody>
          <a:bodyPr/>
          <a:lstStyle/>
          <a:p>
            <a:fld id="{7801586E-ED48-F242-AE1B-0345A34F18BB}" type="slidenum">
              <a:rPr lang="nl-NL" smtClean="0"/>
              <a:t>‹nr.›</a:t>
            </a:fld>
            <a:endParaRPr lang="nl-NL"/>
          </a:p>
        </p:txBody>
      </p:sp>
    </p:spTree>
    <p:extLst>
      <p:ext uri="{BB962C8B-B14F-4D97-AF65-F5344CB8AC3E}">
        <p14:creationId xmlns:p14="http://schemas.microsoft.com/office/powerpoint/2010/main" val="1587012822"/>
      </p:ext>
    </p:extLst>
  </p:cSld>
  <p:clrMapOvr>
    <a:masterClrMapping/>
  </p:clrMapOvr>
  <p:transition spd="slow">
    <p:wipe dir="r"/>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889B20-C849-A845-8D97-09FF7BB7BD4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BB1DF5F-C58C-CE48-A986-E59DE9A1323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6D56D27-9032-404E-AD1D-C3580F0FBE8C}"/>
              </a:ext>
            </a:extLst>
          </p:cNvPr>
          <p:cNvSpPr>
            <a:spLocks noGrp="1"/>
          </p:cNvSpPr>
          <p:nvPr>
            <p:ph type="dt" sz="half" idx="10"/>
          </p:nvPr>
        </p:nvSpPr>
        <p:spPr/>
        <p:txBody>
          <a:bodyPr/>
          <a:lstStyle/>
          <a:p>
            <a:fld id="{15D30057-1F55-244C-AA3E-3086DF9F07BB}" type="datetimeFigureOut">
              <a:rPr lang="nl-NL" smtClean="0"/>
              <a:t>17-7-2025</a:t>
            </a:fld>
            <a:endParaRPr lang="nl-NL"/>
          </a:p>
        </p:txBody>
      </p:sp>
      <p:sp>
        <p:nvSpPr>
          <p:cNvPr id="5" name="Tijdelijke aanduiding voor voettekst 4">
            <a:extLst>
              <a:ext uri="{FF2B5EF4-FFF2-40B4-BE49-F238E27FC236}">
                <a16:creationId xmlns:a16="http://schemas.microsoft.com/office/drawing/2014/main" id="{742FCB2E-1B37-4B49-8CDD-145B897F9B4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92D1C75-5A75-204D-9E50-C333C8707374}"/>
              </a:ext>
            </a:extLst>
          </p:cNvPr>
          <p:cNvSpPr>
            <a:spLocks noGrp="1"/>
          </p:cNvSpPr>
          <p:nvPr>
            <p:ph type="sldNum" sz="quarter" idx="12"/>
          </p:nvPr>
        </p:nvSpPr>
        <p:spPr/>
        <p:txBody>
          <a:bodyPr/>
          <a:lstStyle/>
          <a:p>
            <a:fld id="{7801586E-ED48-F242-AE1B-0345A34F18BB}" type="slidenum">
              <a:rPr lang="nl-NL" smtClean="0"/>
              <a:t>‹nr.›</a:t>
            </a:fld>
            <a:endParaRPr lang="nl-NL"/>
          </a:p>
        </p:txBody>
      </p:sp>
    </p:spTree>
    <p:extLst>
      <p:ext uri="{BB962C8B-B14F-4D97-AF65-F5344CB8AC3E}">
        <p14:creationId xmlns:p14="http://schemas.microsoft.com/office/powerpoint/2010/main" val="322858219"/>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570E039-463D-D041-B951-F6A754493B56}"/>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6A1509E-7212-404F-884B-DDD516418F4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6865234-447C-6547-93D5-8111C9DE79A1}"/>
              </a:ext>
            </a:extLst>
          </p:cNvPr>
          <p:cNvSpPr>
            <a:spLocks noGrp="1"/>
          </p:cNvSpPr>
          <p:nvPr>
            <p:ph type="dt" sz="half" idx="10"/>
          </p:nvPr>
        </p:nvSpPr>
        <p:spPr/>
        <p:txBody>
          <a:bodyPr/>
          <a:lstStyle/>
          <a:p>
            <a:fld id="{15D30057-1F55-244C-AA3E-3086DF9F07BB}" type="datetimeFigureOut">
              <a:rPr lang="nl-NL" smtClean="0"/>
              <a:t>17-7-2025</a:t>
            </a:fld>
            <a:endParaRPr lang="nl-NL"/>
          </a:p>
        </p:txBody>
      </p:sp>
      <p:sp>
        <p:nvSpPr>
          <p:cNvPr id="5" name="Tijdelijke aanduiding voor voettekst 4">
            <a:extLst>
              <a:ext uri="{FF2B5EF4-FFF2-40B4-BE49-F238E27FC236}">
                <a16:creationId xmlns:a16="http://schemas.microsoft.com/office/drawing/2014/main" id="{D622F051-1D1E-8F4D-BABA-7C585523070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D157635-32A9-0C40-9385-E2C264194ED1}"/>
              </a:ext>
            </a:extLst>
          </p:cNvPr>
          <p:cNvSpPr>
            <a:spLocks noGrp="1"/>
          </p:cNvSpPr>
          <p:nvPr>
            <p:ph type="sldNum" sz="quarter" idx="12"/>
          </p:nvPr>
        </p:nvSpPr>
        <p:spPr/>
        <p:txBody>
          <a:bodyPr/>
          <a:lstStyle/>
          <a:p>
            <a:fld id="{7801586E-ED48-F242-AE1B-0345A34F18BB}" type="slidenum">
              <a:rPr lang="nl-NL" smtClean="0"/>
              <a:t>‹nr.›</a:t>
            </a:fld>
            <a:endParaRPr lang="nl-NL"/>
          </a:p>
        </p:txBody>
      </p:sp>
    </p:spTree>
    <p:extLst>
      <p:ext uri="{BB962C8B-B14F-4D97-AF65-F5344CB8AC3E}">
        <p14:creationId xmlns:p14="http://schemas.microsoft.com/office/powerpoint/2010/main" val="3811732882"/>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95F46F-28B5-A740-9F74-2BB5A5E5241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A8B1D5C-ADA4-004A-8499-474D793471AD}"/>
              </a:ext>
            </a:extLst>
          </p:cNvPr>
          <p:cNvSpPr>
            <a:spLocks noGrp="1"/>
          </p:cNvSpPr>
          <p:nvPr>
            <p:ph idx="1"/>
          </p:nvPr>
        </p:nvSpPr>
        <p:spPr/>
        <p:txBody>
          <a:bodyPr/>
          <a:lstStyle>
            <a:lvl1pPr>
              <a:defRPr sz="2400"/>
            </a:lvl1pPr>
            <a:lvl2pPr>
              <a:defRPr sz="1800"/>
            </a:lvl2pPr>
            <a:lvl4pPr>
              <a:defRPr sz="1400"/>
            </a:lvl4pPr>
          </a:lstStyle>
          <a:p>
            <a:pPr lvl="0"/>
            <a:r>
              <a:rPr lang="nl-NL"/>
              <a:t>Klikken om de tekststijl van het model te bewerken</a:t>
            </a:r>
          </a:p>
          <a:p>
            <a:pPr lvl="1"/>
            <a:r>
              <a:rPr lang="nl-NL"/>
              <a:t>Tweede niveau</a:t>
            </a:r>
          </a:p>
          <a:p>
            <a:pPr lvl="2"/>
            <a:r>
              <a:rPr lang="nl-NL"/>
              <a:t>Derde niveau</a:t>
            </a:r>
          </a:p>
          <a:p>
            <a:pPr lvl="3"/>
            <a:r>
              <a:rPr lang="nl-NL"/>
              <a:t>Vierde niveau</a:t>
            </a:r>
          </a:p>
        </p:txBody>
      </p:sp>
      <p:sp>
        <p:nvSpPr>
          <p:cNvPr id="4" name="Tijdelijke aanduiding voor datum 3">
            <a:extLst>
              <a:ext uri="{FF2B5EF4-FFF2-40B4-BE49-F238E27FC236}">
                <a16:creationId xmlns:a16="http://schemas.microsoft.com/office/drawing/2014/main" id="{F6D0CDC8-4407-9A4C-A104-B9C0159F6A84}"/>
              </a:ext>
            </a:extLst>
          </p:cNvPr>
          <p:cNvSpPr>
            <a:spLocks noGrp="1"/>
          </p:cNvSpPr>
          <p:nvPr>
            <p:ph type="dt" sz="half" idx="10"/>
          </p:nvPr>
        </p:nvSpPr>
        <p:spPr/>
        <p:txBody>
          <a:bodyPr/>
          <a:lstStyle/>
          <a:p>
            <a:fld id="{15D30057-1F55-244C-AA3E-3086DF9F07BB}" type="datetimeFigureOut">
              <a:rPr lang="nl-NL" smtClean="0"/>
              <a:t>17-7-2025</a:t>
            </a:fld>
            <a:endParaRPr lang="nl-NL"/>
          </a:p>
        </p:txBody>
      </p:sp>
      <p:sp>
        <p:nvSpPr>
          <p:cNvPr id="5" name="Tijdelijke aanduiding voor voettekst 4">
            <a:extLst>
              <a:ext uri="{FF2B5EF4-FFF2-40B4-BE49-F238E27FC236}">
                <a16:creationId xmlns:a16="http://schemas.microsoft.com/office/drawing/2014/main" id="{D09B9408-3E60-1844-A546-D5FB1F00B50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D27FB1A-FF14-344F-B67F-87A81A90867B}"/>
              </a:ext>
            </a:extLst>
          </p:cNvPr>
          <p:cNvSpPr>
            <a:spLocks noGrp="1"/>
          </p:cNvSpPr>
          <p:nvPr>
            <p:ph type="sldNum" sz="quarter" idx="12"/>
          </p:nvPr>
        </p:nvSpPr>
        <p:spPr/>
        <p:txBody>
          <a:bodyPr/>
          <a:lstStyle/>
          <a:p>
            <a:fld id="{7801586E-ED48-F242-AE1B-0345A34F18BB}" type="slidenum">
              <a:rPr lang="nl-NL" smtClean="0"/>
              <a:t>‹nr.›</a:t>
            </a:fld>
            <a:endParaRPr lang="nl-NL"/>
          </a:p>
        </p:txBody>
      </p:sp>
    </p:spTree>
    <p:extLst>
      <p:ext uri="{BB962C8B-B14F-4D97-AF65-F5344CB8AC3E}">
        <p14:creationId xmlns:p14="http://schemas.microsoft.com/office/powerpoint/2010/main" val="829608723"/>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08917F-EBD4-4E47-B95F-C8BC7B1B98A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1299417-17B4-244C-9D09-3A4411D7BB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1A55600-3DFA-7440-A580-646E65AC2969}"/>
              </a:ext>
            </a:extLst>
          </p:cNvPr>
          <p:cNvSpPr>
            <a:spLocks noGrp="1"/>
          </p:cNvSpPr>
          <p:nvPr>
            <p:ph type="dt" sz="half" idx="10"/>
          </p:nvPr>
        </p:nvSpPr>
        <p:spPr/>
        <p:txBody>
          <a:bodyPr/>
          <a:lstStyle/>
          <a:p>
            <a:fld id="{15D30057-1F55-244C-AA3E-3086DF9F07BB}" type="datetimeFigureOut">
              <a:rPr lang="nl-NL" smtClean="0"/>
              <a:t>17-7-2025</a:t>
            </a:fld>
            <a:endParaRPr lang="nl-NL"/>
          </a:p>
        </p:txBody>
      </p:sp>
      <p:sp>
        <p:nvSpPr>
          <p:cNvPr id="5" name="Tijdelijke aanduiding voor voettekst 4">
            <a:extLst>
              <a:ext uri="{FF2B5EF4-FFF2-40B4-BE49-F238E27FC236}">
                <a16:creationId xmlns:a16="http://schemas.microsoft.com/office/drawing/2014/main" id="{3926901A-6356-974B-A21F-C7759695A3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B07588B-94D3-574A-916F-BD0723CEA6C9}"/>
              </a:ext>
            </a:extLst>
          </p:cNvPr>
          <p:cNvSpPr>
            <a:spLocks noGrp="1"/>
          </p:cNvSpPr>
          <p:nvPr>
            <p:ph type="sldNum" sz="quarter" idx="12"/>
          </p:nvPr>
        </p:nvSpPr>
        <p:spPr/>
        <p:txBody>
          <a:bodyPr/>
          <a:lstStyle/>
          <a:p>
            <a:fld id="{7801586E-ED48-F242-AE1B-0345A34F18BB}" type="slidenum">
              <a:rPr lang="nl-NL" smtClean="0"/>
              <a:t>‹nr.›</a:t>
            </a:fld>
            <a:endParaRPr lang="nl-NL"/>
          </a:p>
        </p:txBody>
      </p:sp>
    </p:spTree>
    <p:extLst>
      <p:ext uri="{BB962C8B-B14F-4D97-AF65-F5344CB8AC3E}">
        <p14:creationId xmlns:p14="http://schemas.microsoft.com/office/powerpoint/2010/main" val="2009742947"/>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23CBD1-D97F-3442-A9CE-9E11DFD638A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4A99358-1570-3F47-82DC-86372C57477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68C914B3-CC24-AD42-92E8-5C410DB9178D}"/>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5E1DD02-901F-C749-9688-A33D021628E2}"/>
              </a:ext>
            </a:extLst>
          </p:cNvPr>
          <p:cNvSpPr>
            <a:spLocks noGrp="1"/>
          </p:cNvSpPr>
          <p:nvPr>
            <p:ph type="dt" sz="half" idx="10"/>
          </p:nvPr>
        </p:nvSpPr>
        <p:spPr/>
        <p:txBody>
          <a:bodyPr/>
          <a:lstStyle/>
          <a:p>
            <a:fld id="{15D30057-1F55-244C-AA3E-3086DF9F07BB}" type="datetimeFigureOut">
              <a:rPr lang="nl-NL" smtClean="0"/>
              <a:t>17-7-2025</a:t>
            </a:fld>
            <a:endParaRPr lang="nl-NL"/>
          </a:p>
        </p:txBody>
      </p:sp>
      <p:sp>
        <p:nvSpPr>
          <p:cNvPr id="6" name="Tijdelijke aanduiding voor voettekst 5">
            <a:extLst>
              <a:ext uri="{FF2B5EF4-FFF2-40B4-BE49-F238E27FC236}">
                <a16:creationId xmlns:a16="http://schemas.microsoft.com/office/drawing/2014/main" id="{684CCD42-1414-6142-84D2-695C32C1E05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CDCCA6C-5A3B-B64E-B1B5-7A37EE7BB6E2}"/>
              </a:ext>
            </a:extLst>
          </p:cNvPr>
          <p:cNvSpPr>
            <a:spLocks noGrp="1"/>
          </p:cNvSpPr>
          <p:nvPr>
            <p:ph type="sldNum" sz="quarter" idx="12"/>
          </p:nvPr>
        </p:nvSpPr>
        <p:spPr/>
        <p:txBody>
          <a:bodyPr/>
          <a:lstStyle/>
          <a:p>
            <a:fld id="{7801586E-ED48-F242-AE1B-0345A34F18BB}" type="slidenum">
              <a:rPr lang="nl-NL" smtClean="0"/>
              <a:t>‹nr.›</a:t>
            </a:fld>
            <a:endParaRPr lang="nl-NL"/>
          </a:p>
        </p:txBody>
      </p:sp>
    </p:spTree>
    <p:extLst>
      <p:ext uri="{BB962C8B-B14F-4D97-AF65-F5344CB8AC3E}">
        <p14:creationId xmlns:p14="http://schemas.microsoft.com/office/powerpoint/2010/main" val="1000773993"/>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8B6190-47DF-594E-8D13-D9ADB690B72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5D06420-4C81-1241-8B02-570E943D06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B75822C-647C-CB4F-BCBB-325BC99F237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9A6D81C-DCC9-BE4D-97BA-4656543360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1FAAD20-0923-114F-97C8-0175CF9673E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BC15B80-633C-F640-A52A-106C95FFD24C}"/>
              </a:ext>
            </a:extLst>
          </p:cNvPr>
          <p:cNvSpPr>
            <a:spLocks noGrp="1"/>
          </p:cNvSpPr>
          <p:nvPr>
            <p:ph type="dt" sz="half" idx="10"/>
          </p:nvPr>
        </p:nvSpPr>
        <p:spPr/>
        <p:txBody>
          <a:bodyPr/>
          <a:lstStyle/>
          <a:p>
            <a:fld id="{15D30057-1F55-244C-AA3E-3086DF9F07BB}" type="datetimeFigureOut">
              <a:rPr lang="nl-NL" smtClean="0"/>
              <a:t>17-7-2025</a:t>
            </a:fld>
            <a:endParaRPr lang="nl-NL"/>
          </a:p>
        </p:txBody>
      </p:sp>
      <p:sp>
        <p:nvSpPr>
          <p:cNvPr id="8" name="Tijdelijke aanduiding voor voettekst 7">
            <a:extLst>
              <a:ext uri="{FF2B5EF4-FFF2-40B4-BE49-F238E27FC236}">
                <a16:creationId xmlns:a16="http://schemas.microsoft.com/office/drawing/2014/main" id="{747885EC-9C4F-2D4D-8403-EBFAC84E64A1}"/>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D73F405-61C1-9846-9AD6-FC934CB99389}"/>
              </a:ext>
            </a:extLst>
          </p:cNvPr>
          <p:cNvSpPr>
            <a:spLocks noGrp="1"/>
          </p:cNvSpPr>
          <p:nvPr>
            <p:ph type="sldNum" sz="quarter" idx="12"/>
          </p:nvPr>
        </p:nvSpPr>
        <p:spPr/>
        <p:txBody>
          <a:bodyPr/>
          <a:lstStyle/>
          <a:p>
            <a:fld id="{7801586E-ED48-F242-AE1B-0345A34F18BB}" type="slidenum">
              <a:rPr lang="nl-NL" smtClean="0"/>
              <a:t>‹nr.›</a:t>
            </a:fld>
            <a:endParaRPr lang="nl-NL"/>
          </a:p>
        </p:txBody>
      </p:sp>
    </p:spTree>
    <p:extLst>
      <p:ext uri="{BB962C8B-B14F-4D97-AF65-F5344CB8AC3E}">
        <p14:creationId xmlns:p14="http://schemas.microsoft.com/office/powerpoint/2010/main" val="2722926560"/>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6996B1-D304-8A46-8614-856BE92202D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F7A824D-CBFA-4145-83C0-CF08D8DBD181}"/>
              </a:ext>
            </a:extLst>
          </p:cNvPr>
          <p:cNvSpPr>
            <a:spLocks noGrp="1"/>
          </p:cNvSpPr>
          <p:nvPr>
            <p:ph type="dt" sz="half" idx="10"/>
          </p:nvPr>
        </p:nvSpPr>
        <p:spPr/>
        <p:txBody>
          <a:bodyPr/>
          <a:lstStyle/>
          <a:p>
            <a:fld id="{15D30057-1F55-244C-AA3E-3086DF9F07BB}" type="datetimeFigureOut">
              <a:rPr lang="nl-NL" smtClean="0"/>
              <a:t>17-7-2025</a:t>
            </a:fld>
            <a:endParaRPr lang="nl-NL"/>
          </a:p>
        </p:txBody>
      </p:sp>
      <p:sp>
        <p:nvSpPr>
          <p:cNvPr id="4" name="Tijdelijke aanduiding voor voettekst 3">
            <a:extLst>
              <a:ext uri="{FF2B5EF4-FFF2-40B4-BE49-F238E27FC236}">
                <a16:creationId xmlns:a16="http://schemas.microsoft.com/office/drawing/2014/main" id="{EE97AFC6-EC89-F648-9FA6-ADF517060F9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F34E413-DC33-7141-918F-486B096238D0}"/>
              </a:ext>
            </a:extLst>
          </p:cNvPr>
          <p:cNvSpPr>
            <a:spLocks noGrp="1"/>
          </p:cNvSpPr>
          <p:nvPr>
            <p:ph type="sldNum" sz="quarter" idx="12"/>
          </p:nvPr>
        </p:nvSpPr>
        <p:spPr/>
        <p:txBody>
          <a:bodyPr/>
          <a:lstStyle/>
          <a:p>
            <a:fld id="{7801586E-ED48-F242-AE1B-0345A34F18BB}" type="slidenum">
              <a:rPr lang="nl-NL" smtClean="0"/>
              <a:t>‹nr.›</a:t>
            </a:fld>
            <a:endParaRPr lang="nl-NL"/>
          </a:p>
        </p:txBody>
      </p:sp>
    </p:spTree>
    <p:extLst>
      <p:ext uri="{BB962C8B-B14F-4D97-AF65-F5344CB8AC3E}">
        <p14:creationId xmlns:p14="http://schemas.microsoft.com/office/powerpoint/2010/main" val="3427871470"/>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0793C49-50AE-8041-9384-DB6208503790}"/>
              </a:ext>
            </a:extLst>
          </p:cNvPr>
          <p:cNvSpPr>
            <a:spLocks noGrp="1"/>
          </p:cNvSpPr>
          <p:nvPr>
            <p:ph type="dt" sz="half" idx="10"/>
          </p:nvPr>
        </p:nvSpPr>
        <p:spPr/>
        <p:txBody>
          <a:bodyPr/>
          <a:lstStyle/>
          <a:p>
            <a:fld id="{15D30057-1F55-244C-AA3E-3086DF9F07BB}" type="datetimeFigureOut">
              <a:rPr lang="nl-NL" smtClean="0"/>
              <a:t>17-7-2025</a:t>
            </a:fld>
            <a:endParaRPr lang="nl-NL"/>
          </a:p>
        </p:txBody>
      </p:sp>
      <p:sp>
        <p:nvSpPr>
          <p:cNvPr id="3" name="Tijdelijke aanduiding voor voettekst 2">
            <a:extLst>
              <a:ext uri="{FF2B5EF4-FFF2-40B4-BE49-F238E27FC236}">
                <a16:creationId xmlns:a16="http://schemas.microsoft.com/office/drawing/2014/main" id="{AB232EE9-C184-714D-9CFD-7B2A687B751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7F50E28-FCB6-5E4F-9DFE-09DCEF29DA8F}"/>
              </a:ext>
            </a:extLst>
          </p:cNvPr>
          <p:cNvSpPr>
            <a:spLocks noGrp="1"/>
          </p:cNvSpPr>
          <p:nvPr>
            <p:ph type="sldNum" sz="quarter" idx="12"/>
          </p:nvPr>
        </p:nvSpPr>
        <p:spPr/>
        <p:txBody>
          <a:bodyPr/>
          <a:lstStyle/>
          <a:p>
            <a:fld id="{7801586E-ED48-F242-AE1B-0345A34F18BB}" type="slidenum">
              <a:rPr lang="nl-NL" smtClean="0"/>
              <a:t>‹nr.›</a:t>
            </a:fld>
            <a:endParaRPr lang="nl-NL"/>
          </a:p>
        </p:txBody>
      </p:sp>
    </p:spTree>
    <p:extLst>
      <p:ext uri="{BB962C8B-B14F-4D97-AF65-F5344CB8AC3E}">
        <p14:creationId xmlns:p14="http://schemas.microsoft.com/office/powerpoint/2010/main" val="3831930222"/>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7CE506-83BB-BE40-A4B4-EC9B895ACC7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4D21407-5DC8-5148-B719-47F76D0897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6675046-808A-274D-9F28-6E4035BE4F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CD454A2-B626-4F4F-9F36-3F600E2869EE}"/>
              </a:ext>
            </a:extLst>
          </p:cNvPr>
          <p:cNvSpPr>
            <a:spLocks noGrp="1"/>
          </p:cNvSpPr>
          <p:nvPr>
            <p:ph type="dt" sz="half" idx="10"/>
          </p:nvPr>
        </p:nvSpPr>
        <p:spPr/>
        <p:txBody>
          <a:bodyPr/>
          <a:lstStyle/>
          <a:p>
            <a:fld id="{15D30057-1F55-244C-AA3E-3086DF9F07BB}" type="datetimeFigureOut">
              <a:rPr lang="nl-NL" smtClean="0"/>
              <a:t>17-7-2025</a:t>
            </a:fld>
            <a:endParaRPr lang="nl-NL"/>
          </a:p>
        </p:txBody>
      </p:sp>
      <p:sp>
        <p:nvSpPr>
          <p:cNvPr id="6" name="Tijdelijke aanduiding voor voettekst 5">
            <a:extLst>
              <a:ext uri="{FF2B5EF4-FFF2-40B4-BE49-F238E27FC236}">
                <a16:creationId xmlns:a16="http://schemas.microsoft.com/office/drawing/2014/main" id="{F6AA43A3-B448-CB41-8C62-6F49D841C3F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511DDBD-A9A2-7443-A42B-C7005D79838D}"/>
              </a:ext>
            </a:extLst>
          </p:cNvPr>
          <p:cNvSpPr>
            <a:spLocks noGrp="1"/>
          </p:cNvSpPr>
          <p:nvPr>
            <p:ph type="sldNum" sz="quarter" idx="12"/>
          </p:nvPr>
        </p:nvSpPr>
        <p:spPr/>
        <p:txBody>
          <a:bodyPr/>
          <a:lstStyle/>
          <a:p>
            <a:fld id="{7801586E-ED48-F242-AE1B-0345A34F18BB}" type="slidenum">
              <a:rPr lang="nl-NL" smtClean="0"/>
              <a:t>‹nr.›</a:t>
            </a:fld>
            <a:endParaRPr lang="nl-NL"/>
          </a:p>
        </p:txBody>
      </p:sp>
    </p:spTree>
    <p:extLst>
      <p:ext uri="{BB962C8B-B14F-4D97-AF65-F5344CB8AC3E}">
        <p14:creationId xmlns:p14="http://schemas.microsoft.com/office/powerpoint/2010/main" val="3485227633"/>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7976F5-32D2-CA4F-B939-823A8E8D7B9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D103365-618A-364D-908F-CC23E7591E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a:extLst>
              <a:ext uri="{FF2B5EF4-FFF2-40B4-BE49-F238E27FC236}">
                <a16:creationId xmlns:a16="http://schemas.microsoft.com/office/drawing/2014/main" id="{1C8D186C-CB36-4942-A66D-70BEB986DC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188B510-D91A-184F-8CDE-941D903AEB02}"/>
              </a:ext>
            </a:extLst>
          </p:cNvPr>
          <p:cNvSpPr>
            <a:spLocks noGrp="1"/>
          </p:cNvSpPr>
          <p:nvPr>
            <p:ph type="dt" sz="half" idx="10"/>
          </p:nvPr>
        </p:nvSpPr>
        <p:spPr/>
        <p:txBody>
          <a:bodyPr/>
          <a:lstStyle/>
          <a:p>
            <a:fld id="{15D30057-1F55-244C-AA3E-3086DF9F07BB}" type="datetimeFigureOut">
              <a:rPr lang="nl-NL" smtClean="0"/>
              <a:t>17-7-2025</a:t>
            </a:fld>
            <a:endParaRPr lang="nl-NL"/>
          </a:p>
        </p:txBody>
      </p:sp>
      <p:sp>
        <p:nvSpPr>
          <p:cNvPr id="6" name="Tijdelijke aanduiding voor voettekst 5">
            <a:extLst>
              <a:ext uri="{FF2B5EF4-FFF2-40B4-BE49-F238E27FC236}">
                <a16:creationId xmlns:a16="http://schemas.microsoft.com/office/drawing/2014/main" id="{7F646F40-4D0A-464F-B2D0-DD2137F5289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46FA17E-2106-1241-B899-8730F5654DFA}"/>
              </a:ext>
            </a:extLst>
          </p:cNvPr>
          <p:cNvSpPr>
            <a:spLocks noGrp="1"/>
          </p:cNvSpPr>
          <p:nvPr>
            <p:ph type="sldNum" sz="quarter" idx="12"/>
          </p:nvPr>
        </p:nvSpPr>
        <p:spPr/>
        <p:txBody>
          <a:bodyPr/>
          <a:lstStyle/>
          <a:p>
            <a:fld id="{7801586E-ED48-F242-AE1B-0345A34F18BB}" type="slidenum">
              <a:rPr lang="nl-NL" smtClean="0"/>
              <a:t>‹nr.›</a:t>
            </a:fld>
            <a:endParaRPr lang="nl-NL"/>
          </a:p>
        </p:txBody>
      </p:sp>
    </p:spTree>
    <p:extLst>
      <p:ext uri="{BB962C8B-B14F-4D97-AF65-F5344CB8AC3E}">
        <p14:creationId xmlns:p14="http://schemas.microsoft.com/office/powerpoint/2010/main" val="3558879599"/>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A4D1C29-DD09-5A44-B383-2B1D959DBF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AB89FC4-6AF1-3048-B9C9-21B3836722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CE79D64-770B-3E4A-8307-1D60B69655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D30057-1F55-244C-AA3E-3086DF9F07BB}" type="datetimeFigureOut">
              <a:rPr lang="nl-NL" smtClean="0"/>
              <a:t>17-7-2025</a:t>
            </a:fld>
            <a:endParaRPr lang="nl-NL"/>
          </a:p>
        </p:txBody>
      </p:sp>
      <p:sp>
        <p:nvSpPr>
          <p:cNvPr id="5" name="Tijdelijke aanduiding voor voettekst 4">
            <a:extLst>
              <a:ext uri="{FF2B5EF4-FFF2-40B4-BE49-F238E27FC236}">
                <a16:creationId xmlns:a16="http://schemas.microsoft.com/office/drawing/2014/main" id="{0FB26889-1E19-294D-8004-DE9D731CE3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96C3D5B-1DCA-5742-935E-0E4F216FD1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1586E-ED48-F242-AE1B-0345A34F18BB}" type="slidenum">
              <a:rPr lang="nl-NL" smtClean="0"/>
              <a:t>‹nr.›</a:t>
            </a:fld>
            <a:endParaRPr lang="nl-NL"/>
          </a:p>
        </p:txBody>
      </p:sp>
    </p:spTree>
    <p:extLst>
      <p:ext uri="{BB962C8B-B14F-4D97-AF65-F5344CB8AC3E}">
        <p14:creationId xmlns:p14="http://schemas.microsoft.com/office/powerpoint/2010/main" val="3440102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hyperlink" Target="mailto:f.vandelustgraaf@kenniscentrumlvb.nl" TargetMode="External"/><Relationship Id="rId7" Type="http://schemas.openxmlformats.org/officeDocument/2006/relationships/image" Target="../media/image5.emf"/><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hyperlink" Target="mailto:l.julio@kenniscentrumlvb.n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3.emf"/><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2.emf"/><Relationship Id="rId11" Type="http://schemas.openxmlformats.org/officeDocument/2006/relationships/image" Target="../media/image10.png"/><Relationship Id="rId5" Type="http://schemas.openxmlformats.org/officeDocument/2006/relationships/image" Target="../media/image5.emf"/><Relationship Id="rId10" Type="http://schemas.openxmlformats.org/officeDocument/2006/relationships/image" Target="../media/image9.png"/><Relationship Id="rId4" Type="http://schemas.openxmlformats.org/officeDocument/2006/relationships/image" Target="../media/image6.emf"/><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3.emf"/><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3.emf"/><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BEFF8-1310-15F2-74E9-82A3F8120B2C}"/>
            </a:ext>
          </a:extLst>
        </p:cNvPr>
        <p:cNvGrpSpPr/>
        <p:nvPr/>
      </p:nvGrpSpPr>
      <p:grpSpPr>
        <a:xfrm>
          <a:off x="0" y="0"/>
          <a:ext cx="0" cy="0"/>
          <a:chOff x="0" y="0"/>
          <a:chExt cx="0" cy="0"/>
        </a:xfrm>
      </p:grpSpPr>
      <p:sp>
        <p:nvSpPr>
          <p:cNvPr id="4" name="Rechthoek 3">
            <a:extLst>
              <a:ext uri="{FF2B5EF4-FFF2-40B4-BE49-F238E27FC236}">
                <a16:creationId xmlns:a16="http://schemas.microsoft.com/office/drawing/2014/main" id="{64CC0F6B-839D-1F11-306E-E7F377443B11}"/>
              </a:ext>
            </a:extLst>
          </p:cNvPr>
          <p:cNvSpPr/>
          <p:nvPr/>
        </p:nvSpPr>
        <p:spPr>
          <a:xfrm>
            <a:off x="374650" y="2545248"/>
            <a:ext cx="3977871" cy="3640708"/>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descr="Afbeelding met patroon, inpakpapier, Kleurrijkheid, stof&#10;&#10;Door AI gegenereerde inhoud is mogelijk onjuist.">
            <a:extLst>
              <a:ext uri="{FF2B5EF4-FFF2-40B4-BE49-F238E27FC236}">
                <a16:creationId xmlns:a16="http://schemas.microsoft.com/office/drawing/2014/main" id="{A068B704-44D6-2567-F72C-1D5458F6784A}"/>
              </a:ext>
            </a:extLst>
          </p:cNvPr>
          <p:cNvPicPr>
            <a:picLocks noChangeAspect="1"/>
          </p:cNvPicPr>
          <p:nvPr/>
        </p:nvPicPr>
        <p:blipFill>
          <a:blip r:embed="rId3"/>
          <a:stretch>
            <a:fillRect/>
          </a:stretch>
        </p:blipFill>
        <p:spPr>
          <a:xfrm rot="10800000">
            <a:off x="760399" y="-313066"/>
            <a:ext cx="3832569" cy="10839636"/>
          </a:xfrm>
          <a:prstGeom prst="rect">
            <a:avLst/>
          </a:prstGeom>
        </p:spPr>
      </p:pic>
      <p:pic>
        <p:nvPicPr>
          <p:cNvPr id="13" name="Afbeelding 12">
            <a:extLst>
              <a:ext uri="{FF2B5EF4-FFF2-40B4-BE49-F238E27FC236}">
                <a16:creationId xmlns:a16="http://schemas.microsoft.com/office/drawing/2014/main" id="{71527214-9053-B190-592F-A2CB29A481C7}"/>
              </a:ext>
            </a:extLst>
          </p:cNvPr>
          <p:cNvPicPr>
            <a:picLocks noChangeAspect="1"/>
          </p:cNvPicPr>
          <p:nvPr/>
        </p:nvPicPr>
        <p:blipFill>
          <a:blip r:embed="rId4"/>
          <a:stretch>
            <a:fillRect/>
          </a:stretch>
        </p:blipFill>
        <p:spPr>
          <a:xfrm>
            <a:off x="1800000" y="3249506"/>
            <a:ext cx="180000" cy="180000"/>
          </a:xfrm>
          <a:prstGeom prst="rect">
            <a:avLst/>
          </a:prstGeom>
        </p:spPr>
      </p:pic>
      <p:sp>
        <p:nvSpPr>
          <p:cNvPr id="12" name="Tekstvak 11">
            <a:extLst>
              <a:ext uri="{FF2B5EF4-FFF2-40B4-BE49-F238E27FC236}">
                <a16:creationId xmlns:a16="http://schemas.microsoft.com/office/drawing/2014/main" id="{C6BA2B53-476A-2AA3-4385-75CBA13C1C9B}"/>
              </a:ext>
            </a:extLst>
          </p:cNvPr>
          <p:cNvSpPr txBox="1"/>
          <p:nvPr/>
        </p:nvSpPr>
        <p:spPr>
          <a:xfrm>
            <a:off x="-309716" y="2890684"/>
            <a:ext cx="184731" cy="369332"/>
          </a:xfrm>
          <a:prstGeom prst="rect">
            <a:avLst/>
          </a:prstGeom>
          <a:noFill/>
        </p:spPr>
        <p:txBody>
          <a:bodyPr wrap="none" rtlCol="0">
            <a:spAutoFit/>
          </a:bodyPr>
          <a:lstStyle/>
          <a:p>
            <a:endParaRPr lang="nl-NL"/>
          </a:p>
        </p:txBody>
      </p:sp>
      <p:pic>
        <p:nvPicPr>
          <p:cNvPr id="32" name="Afbeelding 31">
            <a:extLst>
              <a:ext uri="{FF2B5EF4-FFF2-40B4-BE49-F238E27FC236}">
                <a16:creationId xmlns:a16="http://schemas.microsoft.com/office/drawing/2014/main" id="{04D06235-DC82-5B71-11C8-662F16CFF427}"/>
              </a:ext>
            </a:extLst>
          </p:cNvPr>
          <p:cNvPicPr>
            <a:picLocks noChangeAspect="1"/>
          </p:cNvPicPr>
          <p:nvPr/>
        </p:nvPicPr>
        <p:blipFill>
          <a:blip r:embed="rId4"/>
          <a:stretch>
            <a:fillRect/>
          </a:stretch>
        </p:blipFill>
        <p:spPr>
          <a:xfrm rot="10800000">
            <a:off x="9955859" y="4749670"/>
            <a:ext cx="180000" cy="180000"/>
          </a:xfrm>
          <a:prstGeom prst="rect">
            <a:avLst/>
          </a:prstGeom>
        </p:spPr>
      </p:pic>
      <p:sp>
        <p:nvSpPr>
          <p:cNvPr id="20" name="Ondertitel 2">
            <a:extLst>
              <a:ext uri="{FF2B5EF4-FFF2-40B4-BE49-F238E27FC236}">
                <a16:creationId xmlns:a16="http://schemas.microsoft.com/office/drawing/2014/main" id="{4FB64CB5-3A68-1468-0781-942C170C4738}"/>
              </a:ext>
            </a:extLst>
          </p:cNvPr>
          <p:cNvSpPr txBox="1">
            <a:spLocks/>
          </p:cNvSpPr>
          <p:nvPr/>
        </p:nvSpPr>
        <p:spPr>
          <a:xfrm>
            <a:off x="9272241" y="360000"/>
            <a:ext cx="2919759" cy="4799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nl-NL" sz="1400">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11" name="Afbeelding 10">
            <a:extLst>
              <a:ext uri="{FF2B5EF4-FFF2-40B4-BE49-F238E27FC236}">
                <a16:creationId xmlns:a16="http://schemas.microsoft.com/office/drawing/2014/main" id="{C9851578-7848-4998-61D7-7CBFF302C3E9}"/>
              </a:ext>
            </a:extLst>
          </p:cNvPr>
          <p:cNvPicPr>
            <a:picLocks noChangeAspect="1"/>
          </p:cNvPicPr>
          <p:nvPr/>
        </p:nvPicPr>
        <p:blipFill>
          <a:blip r:embed="rId5"/>
          <a:stretch>
            <a:fillRect/>
          </a:stretch>
        </p:blipFill>
        <p:spPr>
          <a:xfrm rot="10800000">
            <a:off x="11667430" y="6338430"/>
            <a:ext cx="181945" cy="181945"/>
          </a:xfrm>
          <a:prstGeom prst="rect">
            <a:avLst/>
          </a:prstGeom>
        </p:spPr>
      </p:pic>
      <p:sp>
        <p:nvSpPr>
          <p:cNvPr id="16" name="Tekstvak 15">
            <a:extLst>
              <a:ext uri="{FF2B5EF4-FFF2-40B4-BE49-F238E27FC236}">
                <a16:creationId xmlns:a16="http://schemas.microsoft.com/office/drawing/2014/main" id="{67D34E87-9C69-0119-9B9D-27576A34BBEE}"/>
              </a:ext>
            </a:extLst>
          </p:cNvPr>
          <p:cNvSpPr txBox="1"/>
          <p:nvPr/>
        </p:nvSpPr>
        <p:spPr>
          <a:xfrm>
            <a:off x="645910" y="2545248"/>
            <a:ext cx="4244511" cy="1138773"/>
          </a:xfrm>
          <a:prstGeom prst="rect">
            <a:avLst/>
          </a:prstGeom>
          <a:solidFill>
            <a:schemeClr val="bg1"/>
          </a:solidFill>
        </p:spPr>
        <p:txBody>
          <a:bodyPr wrap="square">
            <a:spAutoFit/>
          </a:bodyPr>
          <a:lstStyle/>
          <a:p>
            <a:endParaRPr lang="nl-NL" sz="3400">
              <a:solidFill>
                <a:schemeClr val="accent1"/>
              </a:solidFill>
              <a:latin typeface="Roboto" panose="02000000000000000000" pitchFamily="2" charset="0"/>
              <a:ea typeface="Roboto" panose="02000000000000000000" pitchFamily="2" charset="0"/>
              <a:cs typeface="Roboto" panose="02000000000000000000" pitchFamily="2" charset="0"/>
            </a:endParaRPr>
          </a:p>
          <a:p>
            <a:endParaRPr lang="nl-NL" sz="340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5" name="Rechthoek 4">
            <a:extLst>
              <a:ext uri="{FF2B5EF4-FFF2-40B4-BE49-F238E27FC236}">
                <a16:creationId xmlns:a16="http://schemas.microsoft.com/office/drawing/2014/main" id="{C527CD6F-D9BB-C420-F4BA-5AB64DF6A9CD}"/>
              </a:ext>
            </a:extLst>
          </p:cNvPr>
          <p:cNvSpPr/>
          <p:nvPr/>
        </p:nvSpPr>
        <p:spPr>
          <a:xfrm>
            <a:off x="645910" y="3684021"/>
            <a:ext cx="3947058" cy="1827106"/>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6000">
              <a:solidFill>
                <a:schemeClr val="accent2"/>
              </a:solidFill>
              <a:latin typeface="Roboto" panose="02000000000000000000" pitchFamily="2" charset="0"/>
              <a:ea typeface="Roboto" panose="02000000000000000000" pitchFamily="2" charset="0"/>
              <a:cs typeface="Roboto" panose="02000000000000000000" pitchFamily="2" charset="0"/>
            </a:endParaRPr>
          </a:p>
          <a:p>
            <a:pPr algn="ctr"/>
            <a:endParaRPr lang="nl-NL"/>
          </a:p>
        </p:txBody>
      </p:sp>
      <p:pic>
        <p:nvPicPr>
          <p:cNvPr id="2" name="Afbeelding 1">
            <a:extLst>
              <a:ext uri="{FF2B5EF4-FFF2-40B4-BE49-F238E27FC236}">
                <a16:creationId xmlns:a16="http://schemas.microsoft.com/office/drawing/2014/main" id="{15AE07DA-42DB-1612-289A-253172188DD7}"/>
              </a:ext>
            </a:extLst>
          </p:cNvPr>
          <p:cNvPicPr>
            <a:picLocks noChangeAspect="1"/>
          </p:cNvPicPr>
          <p:nvPr/>
        </p:nvPicPr>
        <p:blipFill>
          <a:blip r:embed="rId6"/>
          <a:stretch>
            <a:fillRect/>
          </a:stretch>
        </p:blipFill>
        <p:spPr>
          <a:xfrm>
            <a:off x="1252952" y="2617960"/>
            <a:ext cx="3030425" cy="2842367"/>
          </a:xfrm>
          <a:prstGeom prst="rect">
            <a:avLst/>
          </a:prstGeom>
        </p:spPr>
      </p:pic>
      <p:sp>
        <p:nvSpPr>
          <p:cNvPr id="6" name="Rechthoek 5">
            <a:extLst>
              <a:ext uri="{FF2B5EF4-FFF2-40B4-BE49-F238E27FC236}">
                <a16:creationId xmlns:a16="http://schemas.microsoft.com/office/drawing/2014/main" id="{AE644F10-AB61-C983-8DF4-0FB10976E06D}"/>
              </a:ext>
            </a:extLst>
          </p:cNvPr>
          <p:cNvSpPr/>
          <p:nvPr/>
        </p:nvSpPr>
        <p:spPr>
          <a:xfrm>
            <a:off x="4592968" y="2770468"/>
            <a:ext cx="6894181" cy="1827106"/>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4400" dirty="0">
                <a:solidFill>
                  <a:schemeClr val="accent2"/>
                </a:solidFill>
                <a:latin typeface="Roboto" panose="02000000000000000000" pitchFamily="2" charset="0"/>
                <a:ea typeface="Roboto" panose="02000000000000000000" pitchFamily="2" charset="0"/>
                <a:cs typeface="Roboto" panose="02000000000000000000" pitchFamily="2" charset="0"/>
              </a:rPr>
              <a:t>Verbinding verbreken door verbinding te maken.</a:t>
            </a:r>
          </a:p>
          <a:p>
            <a:pPr algn="ctr"/>
            <a:endParaRPr lang="nl-NL" dirty="0"/>
          </a:p>
        </p:txBody>
      </p:sp>
      <p:sp>
        <p:nvSpPr>
          <p:cNvPr id="8" name="Tekstvak 7">
            <a:extLst>
              <a:ext uri="{FF2B5EF4-FFF2-40B4-BE49-F238E27FC236}">
                <a16:creationId xmlns:a16="http://schemas.microsoft.com/office/drawing/2014/main" id="{E6899714-6A52-0F48-9DF3-01CB899E2D7B}"/>
              </a:ext>
            </a:extLst>
          </p:cNvPr>
          <p:cNvSpPr txBox="1"/>
          <p:nvPr/>
        </p:nvSpPr>
        <p:spPr>
          <a:xfrm>
            <a:off x="4979012" y="4412908"/>
            <a:ext cx="6251574" cy="369332"/>
          </a:xfrm>
          <a:prstGeom prst="rect">
            <a:avLst/>
          </a:prstGeom>
          <a:noFill/>
        </p:spPr>
        <p:txBody>
          <a:bodyPr wrap="square">
            <a:spAutoFit/>
          </a:bodyPr>
          <a:lstStyle/>
          <a:p>
            <a:pPr algn="ctr"/>
            <a:r>
              <a:rPr lang="nl-NL" sz="1800" dirty="0">
                <a:solidFill>
                  <a:schemeClr val="accent1"/>
                </a:solidFill>
                <a:latin typeface="Roboto" panose="02000000000000000000" pitchFamily="2" charset="0"/>
                <a:ea typeface="Roboto" panose="02000000000000000000" pitchFamily="2" charset="0"/>
                <a:cs typeface="Roboto" panose="02000000000000000000" pitchFamily="2" charset="0"/>
              </a:rPr>
              <a:t>Femke van de Lustgraaf</a:t>
            </a:r>
            <a:r>
              <a:rPr lang="nl-NL" dirty="0">
                <a:solidFill>
                  <a:schemeClr val="accent1"/>
                </a:solidFill>
                <a:latin typeface="Roboto" panose="02000000000000000000" pitchFamily="2" charset="0"/>
                <a:ea typeface="Roboto" panose="02000000000000000000" pitchFamily="2" charset="0"/>
                <a:cs typeface="Roboto" panose="02000000000000000000" pitchFamily="2" charset="0"/>
              </a:rPr>
              <a:t> &amp; </a:t>
            </a:r>
            <a:r>
              <a:rPr lang="nl-NL" sz="1800" dirty="0">
                <a:solidFill>
                  <a:schemeClr val="accent1"/>
                </a:solidFill>
                <a:latin typeface="Roboto" panose="02000000000000000000" pitchFamily="2" charset="0"/>
                <a:ea typeface="Roboto" panose="02000000000000000000" pitchFamily="2" charset="0"/>
                <a:cs typeface="Roboto" panose="02000000000000000000" pitchFamily="2" charset="0"/>
              </a:rPr>
              <a:t>Lorena Julio</a:t>
            </a:r>
            <a:endParaRPr lang="nl-NL" sz="1800" dirty="0">
              <a:solidFill>
                <a:schemeClr val="accent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44530095"/>
      </p:ext>
    </p:extLst>
  </p:cSld>
  <p:clrMapOvr>
    <a:masterClrMapping/>
  </p:clrMapOvr>
  <p:transition spd="slow" advTm="6856">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7801E-E4C4-CCFE-9903-46A2FFD2891A}"/>
            </a:ext>
          </a:extLst>
        </p:cNvPr>
        <p:cNvGrpSpPr/>
        <p:nvPr/>
      </p:nvGrpSpPr>
      <p:grpSpPr>
        <a:xfrm>
          <a:off x="0" y="0"/>
          <a:ext cx="0" cy="0"/>
          <a:chOff x="0" y="0"/>
          <a:chExt cx="0" cy="0"/>
        </a:xfrm>
      </p:grpSpPr>
      <p:sp>
        <p:nvSpPr>
          <p:cNvPr id="2" name="Rechthoek 1">
            <a:extLst>
              <a:ext uri="{FF2B5EF4-FFF2-40B4-BE49-F238E27FC236}">
                <a16:creationId xmlns:a16="http://schemas.microsoft.com/office/drawing/2014/main" id="{603FCD55-BBE3-414E-BFEB-159B2BC92884}"/>
              </a:ext>
            </a:extLst>
          </p:cNvPr>
          <p:cNvSpPr/>
          <p:nvPr/>
        </p:nvSpPr>
        <p:spPr>
          <a:xfrm>
            <a:off x="6338807" y="-5967"/>
            <a:ext cx="884818" cy="1220400"/>
          </a:xfrm>
          <a:prstGeom prst="rect">
            <a:avLst/>
          </a:prstGeom>
          <a:solidFill>
            <a:schemeClr val="bg1"/>
          </a:solidFill>
          <a:ln w="254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a:extLst>
              <a:ext uri="{FF2B5EF4-FFF2-40B4-BE49-F238E27FC236}">
                <a16:creationId xmlns:a16="http://schemas.microsoft.com/office/drawing/2014/main" id="{533099D2-8619-544D-A741-D463F4CE1266}"/>
              </a:ext>
            </a:extLst>
          </p:cNvPr>
          <p:cNvPicPr>
            <a:picLocks noChangeAspect="1"/>
          </p:cNvPicPr>
          <p:nvPr/>
        </p:nvPicPr>
        <p:blipFill>
          <a:blip r:embed="rId2"/>
          <a:stretch>
            <a:fillRect/>
          </a:stretch>
        </p:blipFill>
        <p:spPr>
          <a:xfrm>
            <a:off x="1085594" y="371335"/>
            <a:ext cx="180000" cy="180000"/>
          </a:xfrm>
          <a:prstGeom prst="rect">
            <a:avLst/>
          </a:prstGeom>
        </p:spPr>
      </p:pic>
      <p:pic>
        <p:nvPicPr>
          <p:cNvPr id="14" name="Afbeelding 13">
            <a:extLst>
              <a:ext uri="{FF2B5EF4-FFF2-40B4-BE49-F238E27FC236}">
                <a16:creationId xmlns:a16="http://schemas.microsoft.com/office/drawing/2014/main" id="{C430BAAD-7C39-F9C8-AD32-2CA1BDA3C485}"/>
              </a:ext>
            </a:extLst>
          </p:cNvPr>
          <p:cNvPicPr>
            <a:picLocks noChangeAspect="1"/>
          </p:cNvPicPr>
          <p:nvPr/>
        </p:nvPicPr>
        <p:blipFill>
          <a:blip r:embed="rId3"/>
          <a:stretch>
            <a:fillRect/>
          </a:stretch>
        </p:blipFill>
        <p:spPr>
          <a:xfrm rot="10800000">
            <a:off x="11700000" y="6327527"/>
            <a:ext cx="181945" cy="181945"/>
          </a:xfrm>
          <a:prstGeom prst="rect">
            <a:avLst/>
          </a:prstGeom>
        </p:spPr>
      </p:pic>
      <p:pic>
        <p:nvPicPr>
          <p:cNvPr id="36" name="Afbeelding 35">
            <a:extLst>
              <a:ext uri="{FF2B5EF4-FFF2-40B4-BE49-F238E27FC236}">
                <a16:creationId xmlns:a16="http://schemas.microsoft.com/office/drawing/2014/main" id="{E5FEF19C-6284-3885-AB78-772DC4B91884}"/>
              </a:ext>
            </a:extLst>
          </p:cNvPr>
          <p:cNvPicPr>
            <a:picLocks noChangeAspect="1"/>
          </p:cNvPicPr>
          <p:nvPr/>
        </p:nvPicPr>
        <p:blipFill>
          <a:blip r:embed="rId4"/>
          <a:stretch>
            <a:fillRect/>
          </a:stretch>
        </p:blipFill>
        <p:spPr>
          <a:xfrm>
            <a:off x="6372000" y="0"/>
            <a:ext cx="850900" cy="1219200"/>
          </a:xfrm>
          <a:prstGeom prst="rect">
            <a:avLst/>
          </a:prstGeom>
        </p:spPr>
      </p:pic>
      <p:sp>
        <p:nvSpPr>
          <p:cNvPr id="39" name="Ondertitel 2">
            <a:extLst>
              <a:ext uri="{FF2B5EF4-FFF2-40B4-BE49-F238E27FC236}">
                <a16:creationId xmlns:a16="http://schemas.microsoft.com/office/drawing/2014/main" id="{EC566012-9502-5D97-E0E7-8CE006366442}"/>
              </a:ext>
            </a:extLst>
          </p:cNvPr>
          <p:cNvSpPr>
            <a:spLocks noGrp="1"/>
          </p:cNvSpPr>
          <p:nvPr>
            <p:ph type="subTitle" idx="1"/>
          </p:nvPr>
        </p:nvSpPr>
        <p:spPr>
          <a:xfrm>
            <a:off x="419850" y="3329156"/>
            <a:ext cx="6192900" cy="950275"/>
          </a:xfrm>
        </p:spPr>
        <p:txBody>
          <a:bodyPr>
            <a:noAutofit/>
          </a:bodyPr>
          <a:lstStyle/>
          <a:p>
            <a:pPr lvl="0" algn="l">
              <a:lnSpc>
                <a:spcPct val="100000"/>
              </a:lnSpc>
            </a:pPr>
            <a:r>
              <a:rPr lang="nl-NL" sz="6000" dirty="0">
                <a:solidFill>
                  <a:schemeClr val="accent2"/>
                </a:solidFill>
                <a:latin typeface="Roboto" panose="02000000000000000000" pitchFamily="2" charset="0"/>
                <a:ea typeface="Roboto" panose="02000000000000000000" pitchFamily="2" charset="0"/>
                <a:cs typeface="Roboto" panose="02000000000000000000" pitchFamily="2" charset="0"/>
              </a:rPr>
              <a:t>Stelling 2</a:t>
            </a:r>
          </a:p>
        </p:txBody>
      </p:sp>
      <p:sp>
        <p:nvSpPr>
          <p:cNvPr id="22" name="Ondertitel 2">
            <a:extLst>
              <a:ext uri="{FF2B5EF4-FFF2-40B4-BE49-F238E27FC236}">
                <a16:creationId xmlns:a16="http://schemas.microsoft.com/office/drawing/2014/main" id="{31F99557-5B49-4ABF-AF7F-4BF0BA363488}"/>
              </a:ext>
            </a:extLst>
          </p:cNvPr>
          <p:cNvSpPr txBox="1">
            <a:spLocks/>
          </p:cNvSpPr>
          <p:nvPr/>
        </p:nvSpPr>
        <p:spPr>
          <a:xfrm>
            <a:off x="5143500" y="3172459"/>
            <a:ext cx="6192900" cy="6859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buFont typeface="Arial" panose="020B0604020202020204" pitchFamily="34" charset="0"/>
              <a:buChar char="•"/>
            </a:pPr>
            <a:endParaRPr lang="nl-NL" sz="1800" dirty="0">
              <a:solidFill>
                <a:schemeClr val="accent2"/>
              </a:solidFill>
              <a:latin typeface="+mj-lt"/>
            </a:endParaRPr>
          </a:p>
        </p:txBody>
      </p:sp>
      <p:pic>
        <p:nvPicPr>
          <p:cNvPr id="3" name="Afbeelding 2" descr="Afbeelding met patroon, inpakpapier, Kleurrijkheid, stof&#10;&#10;Door AI gegenereerde inhoud is mogelijk onjuist.">
            <a:extLst>
              <a:ext uri="{FF2B5EF4-FFF2-40B4-BE49-F238E27FC236}">
                <a16:creationId xmlns:a16="http://schemas.microsoft.com/office/drawing/2014/main" id="{21AA297F-CCDB-46D2-AEE1-247E0FABE922}"/>
              </a:ext>
            </a:extLst>
          </p:cNvPr>
          <p:cNvPicPr>
            <a:picLocks noChangeAspect="1"/>
          </p:cNvPicPr>
          <p:nvPr/>
        </p:nvPicPr>
        <p:blipFill>
          <a:blip r:embed="rId5"/>
          <a:srcRect t="76716"/>
          <a:stretch>
            <a:fillRect/>
          </a:stretch>
        </p:blipFill>
        <p:spPr>
          <a:xfrm rot="10800000">
            <a:off x="450667" y="3806"/>
            <a:ext cx="3832569" cy="2523963"/>
          </a:xfrm>
          <a:prstGeom prst="rect">
            <a:avLst/>
          </a:prstGeom>
        </p:spPr>
      </p:pic>
      <p:pic>
        <p:nvPicPr>
          <p:cNvPr id="4" name="Afbeelding 3" descr="Afbeelding met patroon, inpakpapier, Kleurrijkheid, stof&#10;&#10;Door AI gegenereerde inhoud is mogelijk onjuist.">
            <a:extLst>
              <a:ext uri="{FF2B5EF4-FFF2-40B4-BE49-F238E27FC236}">
                <a16:creationId xmlns:a16="http://schemas.microsoft.com/office/drawing/2014/main" id="{DE0A14E6-D2A9-EFF6-2D92-254B594A9010}"/>
              </a:ext>
            </a:extLst>
          </p:cNvPr>
          <p:cNvPicPr>
            <a:picLocks noChangeAspect="1"/>
          </p:cNvPicPr>
          <p:nvPr/>
        </p:nvPicPr>
        <p:blipFill>
          <a:blip r:embed="rId5"/>
          <a:srcRect b="89578"/>
          <a:stretch>
            <a:fillRect/>
          </a:stretch>
        </p:blipFill>
        <p:spPr>
          <a:xfrm rot="10800000">
            <a:off x="419850" y="5726960"/>
            <a:ext cx="3863386" cy="1138773"/>
          </a:xfrm>
          <a:prstGeom prst="rect">
            <a:avLst/>
          </a:prstGeom>
        </p:spPr>
      </p:pic>
      <p:sp>
        <p:nvSpPr>
          <p:cNvPr id="6" name="Tekstvak 5">
            <a:extLst>
              <a:ext uri="{FF2B5EF4-FFF2-40B4-BE49-F238E27FC236}">
                <a16:creationId xmlns:a16="http://schemas.microsoft.com/office/drawing/2014/main" id="{9BAFD496-37FC-CDA7-57F8-963603485DFB}"/>
              </a:ext>
            </a:extLst>
          </p:cNvPr>
          <p:cNvSpPr txBox="1"/>
          <p:nvPr/>
        </p:nvSpPr>
        <p:spPr>
          <a:xfrm>
            <a:off x="5676150" y="3172459"/>
            <a:ext cx="6096000" cy="1200329"/>
          </a:xfrm>
          <a:prstGeom prst="rect">
            <a:avLst/>
          </a:prstGeom>
          <a:noFill/>
        </p:spPr>
        <p:txBody>
          <a:bodyPr wrap="square">
            <a:spAutoFit/>
          </a:bodyPr>
          <a:lstStyle/>
          <a:p>
            <a:pPr lvl="0"/>
            <a:r>
              <a:rPr lang="nl-NL" sz="2400" kern="100" dirty="0">
                <a:solidFill>
                  <a:srgbClr val="13889C"/>
                </a:solidFill>
                <a:effectLst/>
                <a:ea typeface="Aptos" panose="020B0004020202020204" pitchFamily="34" charset="0"/>
                <a:cs typeface="Arial" panose="020B0604020202020204" pitchFamily="34" charset="0"/>
              </a:rPr>
              <a:t>Zonder tussenkomst van justitie / gevangenisstraf verandert iemand als Alex nooit blijvend zijn gedrag.</a:t>
            </a:r>
          </a:p>
        </p:txBody>
      </p:sp>
    </p:spTree>
    <p:extLst>
      <p:ext uri="{BB962C8B-B14F-4D97-AF65-F5344CB8AC3E}">
        <p14:creationId xmlns:p14="http://schemas.microsoft.com/office/powerpoint/2010/main" val="145871544"/>
      </p:ext>
    </p:extLst>
  </p:cSld>
  <p:clrMapOvr>
    <a:masterClrMapping/>
  </p:clrMapOvr>
  <p:transition spd="slow" advTm="12541">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BCD01-ECA1-D3EE-D5D1-8B7B3589240B}"/>
            </a:ext>
          </a:extLst>
        </p:cNvPr>
        <p:cNvGrpSpPr/>
        <p:nvPr/>
      </p:nvGrpSpPr>
      <p:grpSpPr>
        <a:xfrm>
          <a:off x="0" y="0"/>
          <a:ext cx="0" cy="0"/>
          <a:chOff x="0" y="0"/>
          <a:chExt cx="0" cy="0"/>
        </a:xfrm>
      </p:grpSpPr>
      <p:sp>
        <p:nvSpPr>
          <p:cNvPr id="2" name="Rechthoek 1">
            <a:extLst>
              <a:ext uri="{FF2B5EF4-FFF2-40B4-BE49-F238E27FC236}">
                <a16:creationId xmlns:a16="http://schemas.microsoft.com/office/drawing/2014/main" id="{C7E83149-5F2A-1A44-F3E8-1B2E70E017BC}"/>
              </a:ext>
            </a:extLst>
          </p:cNvPr>
          <p:cNvSpPr/>
          <p:nvPr/>
        </p:nvSpPr>
        <p:spPr>
          <a:xfrm>
            <a:off x="6338807" y="-5967"/>
            <a:ext cx="884818" cy="1220400"/>
          </a:xfrm>
          <a:prstGeom prst="rect">
            <a:avLst/>
          </a:prstGeom>
          <a:solidFill>
            <a:schemeClr val="bg1"/>
          </a:solidFill>
          <a:ln w="254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a:extLst>
              <a:ext uri="{FF2B5EF4-FFF2-40B4-BE49-F238E27FC236}">
                <a16:creationId xmlns:a16="http://schemas.microsoft.com/office/drawing/2014/main" id="{72804D5E-B7DB-E075-3E39-101BAC7E81E4}"/>
              </a:ext>
            </a:extLst>
          </p:cNvPr>
          <p:cNvPicPr>
            <a:picLocks noChangeAspect="1"/>
          </p:cNvPicPr>
          <p:nvPr/>
        </p:nvPicPr>
        <p:blipFill>
          <a:blip r:embed="rId2"/>
          <a:stretch>
            <a:fillRect/>
          </a:stretch>
        </p:blipFill>
        <p:spPr>
          <a:xfrm>
            <a:off x="1085594" y="371335"/>
            <a:ext cx="180000" cy="180000"/>
          </a:xfrm>
          <a:prstGeom prst="rect">
            <a:avLst/>
          </a:prstGeom>
        </p:spPr>
      </p:pic>
      <p:pic>
        <p:nvPicPr>
          <p:cNvPr id="14" name="Afbeelding 13">
            <a:extLst>
              <a:ext uri="{FF2B5EF4-FFF2-40B4-BE49-F238E27FC236}">
                <a16:creationId xmlns:a16="http://schemas.microsoft.com/office/drawing/2014/main" id="{A7EB0E11-30DC-822B-A110-0F27D792904F}"/>
              </a:ext>
            </a:extLst>
          </p:cNvPr>
          <p:cNvPicPr>
            <a:picLocks noChangeAspect="1"/>
          </p:cNvPicPr>
          <p:nvPr/>
        </p:nvPicPr>
        <p:blipFill>
          <a:blip r:embed="rId3"/>
          <a:stretch>
            <a:fillRect/>
          </a:stretch>
        </p:blipFill>
        <p:spPr>
          <a:xfrm rot="10800000">
            <a:off x="11700000" y="6327527"/>
            <a:ext cx="181945" cy="181945"/>
          </a:xfrm>
          <a:prstGeom prst="rect">
            <a:avLst/>
          </a:prstGeom>
        </p:spPr>
      </p:pic>
      <p:pic>
        <p:nvPicPr>
          <p:cNvPr id="36" name="Afbeelding 35">
            <a:extLst>
              <a:ext uri="{FF2B5EF4-FFF2-40B4-BE49-F238E27FC236}">
                <a16:creationId xmlns:a16="http://schemas.microsoft.com/office/drawing/2014/main" id="{9417E2DD-F119-F240-FEE2-A1293B276D71}"/>
              </a:ext>
            </a:extLst>
          </p:cNvPr>
          <p:cNvPicPr>
            <a:picLocks noChangeAspect="1"/>
          </p:cNvPicPr>
          <p:nvPr/>
        </p:nvPicPr>
        <p:blipFill>
          <a:blip r:embed="rId4"/>
          <a:stretch>
            <a:fillRect/>
          </a:stretch>
        </p:blipFill>
        <p:spPr>
          <a:xfrm>
            <a:off x="6372000" y="0"/>
            <a:ext cx="850900" cy="1219200"/>
          </a:xfrm>
          <a:prstGeom prst="rect">
            <a:avLst/>
          </a:prstGeom>
        </p:spPr>
      </p:pic>
      <p:sp>
        <p:nvSpPr>
          <p:cNvPr id="39" name="Ondertitel 2">
            <a:extLst>
              <a:ext uri="{FF2B5EF4-FFF2-40B4-BE49-F238E27FC236}">
                <a16:creationId xmlns:a16="http://schemas.microsoft.com/office/drawing/2014/main" id="{023CD049-F35A-EE67-6D7B-84C4EE43818A}"/>
              </a:ext>
            </a:extLst>
          </p:cNvPr>
          <p:cNvSpPr>
            <a:spLocks noGrp="1"/>
          </p:cNvSpPr>
          <p:nvPr>
            <p:ph type="subTitle" idx="1"/>
          </p:nvPr>
        </p:nvSpPr>
        <p:spPr>
          <a:xfrm>
            <a:off x="450667" y="3379956"/>
            <a:ext cx="6192900" cy="950275"/>
          </a:xfrm>
        </p:spPr>
        <p:txBody>
          <a:bodyPr>
            <a:noAutofit/>
          </a:bodyPr>
          <a:lstStyle/>
          <a:p>
            <a:pPr lvl="0" algn="l">
              <a:lnSpc>
                <a:spcPct val="100000"/>
              </a:lnSpc>
            </a:pPr>
            <a:r>
              <a:rPr lang="nl-NL" sz="6000" dirty="0">
                <a:solidFill>
                  <a:schemeClr val="accent2"/>
                </a:solidFill>
                <a:latin typeface="Roboto" panose="02000000000000000000" pitchFamily="2" charset="0"/>
                <a:ea typeface="Roboto" panose="02000000000000000000" pitchFamily="2" charset="0"/>
                <a:cs typeface="Roboto" panose="02000000000000000000" pitchFamily="2" charset="0"/>
              </a:rPr>
              <a:t>Stelling 3</a:t>
            </a:r>
          </a:p>
        </p:txBody>
      </p:sp>
      <p:sp>
        <p:nvSpPr>
          <p:cNvPr id="22" name="Ondertitel 2">
            <a:extLst>
              <a:ext uri="{FF2B5EF4-FFF2-40B4-BE49-F238E27FC236}">
                <a16:creationId xmlns:a16="http://schemas.microsoft.com/office/drawing/2014/main" id="{FD494BA4-F976-F05A-B98D-B2C49ED0BF65}"/>
              </a:ext>
            </a:extLst>
          </p:cNvPr>
          <p:cNvSpPr txBox="1">
            <a:spLocks/>
          </p:cNvSpPr>
          <p:nvPr/>
        </p:nvSpPr>
        <p:spPr>
          <a:xfrm>
            <a:off x="5143500" y="3172459"/>
            <a:ext cx="6192900" cy="6859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buFont typeface="Arial" panose="020B0604020202020204" pitchFamily="34" charset="0"/>
              <a:buChar char="•"/>
            </a:pPr>
            <a:endParaRPr lang="nl-NL" sz="1800" dirty="0">
              <a:solidFill>
                <a:schemeClr val="accent2"/>
              </a:solidFill>
              <a:latin typeface="+mj-lt"/>
            </a:endParaRPr>
          </a:p>
        </p:txBody>
      </p:sp>
      <p:pic>
        <p:nvPicPr>
          <p:cNvPr id="3" name="Afbeelding 2" descr="Afbeelding met patroon, inpakpapier, Kleurrijkheid, stof&#10;&#10;Door AI gegenereerde inhoud is mogelijk onjuist.">
            <a:extLst>
              <a:ext uri="{FF2B5EF4-FFF2-40B4-BE49-F238E27FC236}">
                <a16:creationId xmlns:a16="http://schemas.microsoft.com/office/drawing/2014/main" id="{83073460-1ABF-39D7-3348-B502EAAD78F5}"/>
              </a:ext>
            </a:extLst>
          </p:cNvPr>
          <p:cNvPicPr>
            <a:picLocks noChangeAspect="1"/>
          </p:cNvPicPr>
          <p:nvPr/>
        </p:nvPicPr>
        <p:blipFill>
          <a:blip r:embed="rId5"/>
          <a:srcRect t="76716"/>
          <a:stretch>
            <a:fillRect/>
          </a:stretch>
        </p:blipFill>
        <p:spPr>
          <a:xfrm rot="10800000">
            <a:off x="450667" y="3806"/>
            <a:ext cx="3832569" cy="2523963"/>
          </a:xfrm>
          <a:prstGeom prst="rect">
            <a:avLst/>
          </a:prstGeom>
        </p:spPr>
      </p:pic>
      <p:pic>
        <p:nvPicPr>
          <p:cNvPr id="4" name="Afbeelding 3" descr="Afbeelding met patroon, inpakpapier, Kleurrijkheid, stof&#10;&#10;Door AI gegenereerde inhoud is mogelijk onjuist.">
            <a:extLst>
              <a:ext uri="{FF2B5EF4-FFF2-40B4-BE49-F238E27FC236}">
                <a16:creationId xmlns:a16="http://schemas.microsoft.com/office/drawing/2014/main" id="{F6BE4BAD-6233-8C78-1E11-E0F36F6190E4}"/>
              </a:ext>
            </a:extLst>
          </p:cNvPr>
          <p:cNvPicPr>
            <a:picLocks noChangeAspect="1"/>
          </p:cNvPicPr>
          <p:nvPr/>
        </p:nvPicPr>
        <p:blipFill>
          <a:blip r:embed="rId5"/>
          <a:srcRect b="89578"/>
          <a:stretch>
            <a:fillRect/>
          </a:stretch>
        </p:blipFill>
        <p:spPr>
          <a:xfrm rot="10800000">
            <a:off x="419850" y="5726960"/>
            <a:ext cx="3863386" cy="1138773"/>
          </a:xfrm>
          <a:prstGeom prst="rect">
            <a:avLst/>
          </a:prstGeom>
        </p:spPr>
      </p:pic>
      <p:sp>
        <p:nvSpPr>
          <p:cNvPr id="6" name="Tekstvak 5">
            <a:extLst>
              <a:ext uri="{FF2B5EF4-FFF2-40B4-BE49-F238E27FC236}">
                <a16:creationId xmlns:a16="http://schemas.microsoft.com/office/drawing/2014/main" id="{93B9B9AF-CB23-8039-CFEE-1B649621313D}"/>
              </a:ext>
            </a:extLst>
          </p:cNvPr>
          <p:cNvSpPr txBox="1"/>
          <p:nvPr/>
        </p:nvSpPr>
        <p:spPr>
          <a:xfrm>
            <a:off x="5515800" y="3070263"/>
            <a:ext cx="6096000" cy="1569660"/>
          </a:xfrm>
          <a:prstGeom prst="rect">
            <a:avLst/>
          </a:prstGeom>
          <a:noFill/>
        </p:spPr>
        <p:txBody>
          <a:bodyPr wrap="square">
            <a:spAutoFit/>
          </a:bodyPr>
          <a:lstStyle/>
          <a:p>
            <a:pPr lvl="0"/>
            <a:r>
              <a:rPr lang="nl-NL" sz="2400" kern="100" dirty="0">
                <a:solidFill>
                  <a:srgbClr val="13889C"/>
                </a:solidFill>
                <a:effectLst/>
                <a:ea typeface="Aptos" panose="020B0004020202020204" pitchFamily="34" charset="0"/>
                <a:cs typeface="Arial" panose="020B0604020202020204" pitchFamily="34" charset="0"/>
              </a:rPr>
              <a:t>We moeten net als nu bij het onderwerp seksualiteit gebeurt al vroeg beginnen met de voorlichting over criminaliteit. Dit kan al vanaf groep 3 op de basisschool.</a:t>
            </a:r>
          </a:p>
        </p:txBody>
      </p:sp>
    </p:spTree>
    <p:extLst>
      <p:ext uri="{BB962C8B-B14F-4D97-AF65-F5344CB8AC3E}">
        <p14:creationId xmlns:p14="http://schemas.microsoft.com/office/powerpoint/2010/main" val="2048770933"/>
      </p:ext>
    </p:extLst>
  </p:cSld>
  <p:clrMapOvr>
    <a:masterClrMapping/>
  </p:clrMapOvr>
  <p:transition spd="slow" advTm="12541">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patroon, kunst, stof&#10;&#10;Door AI gegenereerde inhoud is mogelijk onjuist.">
            <a:extLst>
              <a:ext uri="{FF2B5EF4-FFF2-40B4-BE49-F238E27FC236}">
                <a16:creationId xmlns:a16="http://schemas.microsoft.com/office/drawing/2014/main" id="{D89F6E82-0FC8-B090-E4EA-84BAD3EE68AE}"/>
              </a:ext>
            </a:extLst>
          </p:cNvPr>
          <p:cNvPicPr>
            <a:picLocks noChangeAspect="1"/>
          </p:cNvPicPr>
          <p:nvPr/>
        </p:nvPicPr>
        <p:blipFill>
          <a:blip r:embed="rId2"/>
          <a:stretch>
            <a:fillRect/>
          </a:stretch>
        </p:blipFill>
        <p:spPr>
          <a:xfrm rot="16200000">
            <a:off x="-1543331" y="1625600"/>
            <a:ext cx="7006897" cy="3755697"/>
          </a:xfrm>
          <a:prstGeom prst="rect">
            <a:avLst/>
          </a:prstGeom>
        </p:spPr>
      </p:pic>
      <p:sp>
        <p:nvSpPr>
          <p:cNvPr id="2" name="Rechthoek 1">
            <a:extLst>
              <a:ext uri="{FF2B5EF4-FFF2-40B4-BE49-F238E27FC236}">
                <a16:creationId xmlns:a16="http://schemas.microsoft.com/office/drawing/2014/main" id="{BA6C2604-006B-C118-E795-C90A3E23F5A4}"/>
              </a:ext>
            </a:extLst>
          </p:cNvPr>
          <p:cNvSpPr/>
          <p:nvPr/>
        </p:nvSpPr>
        <p:spPr>
          <a:xfrm>
            <a:off x="1231900" y="0"/>
            <a:ext cx="4254500" cy="47371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nl-NL" dirty="0">
                <a:solidFill>
                  <a:schemeClr val="tx1"/>
                </a:solidFill>
                <a:latin typeface="Roboto" panose="02000000000000000000" pitchFamily="2" charset="0"/>
                <a:ea typeface="Roboto" panose="02000000000000000000" pitchFamily="2" charset="0"/>
                <a:cs typeface="Roboto" panose="02000000000000000000" pitchFamily="2" charset="0"/>
              </a:rPr>
              <a:t>Nog vragen? Neem gerust nog contact met ons op:</a:t>
            </a:r>
            <a:endParaRPr lang="nl-NL" dirty="0">
              <a:solidFill>
                <a:schemeClr val="tx1"/>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endParaRPr>
          </a:p>
          <a:p>
            <a:pPr>
              <a:lnSpc>
                <a:spcPct val="150000"/>
              </a:lnSpc>
            </a:pPr>
            <a:endParaRPr lang="nl-NL" dirty="0">
              <a:solidFill>
                <a:schemeClr val="tx1"/>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endParaRPr>
          </a:p>
          <a:p>
            <a:pPr>
              <a:lnSpc>
                <a:spcPct val="150000"/>
              </a:lnSpc>
            </a:pPr>
            <a:r>
              <a:rPr lang="nl-NL" dirty="0">
                <a:solidFill>
                  <a:schemeClr val="tx1"/>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f.vandelustgraaf@kenniscentrumlvb.nl</a:t>
            </a:r>
            <a:endParaRPr lang="nl-NL" dirty="0">
              <a:solidFill>
                <a:schemeClr val="tx1"/>
              </a:solidFill>
              <a:latin typeface="Roboto" panose="02000000000000000000" pitchFamily="2" charset="0"/>
              <a:ea typeface="Roboto" panose="02000000000000000000" pitchFamily="2" charset="0"/>
              <a:cs typeface="Roboto" panose="02000000000000000000" pitchFamily="2" charset="0"/>
            </a:endParaRPr>
          </a:p>
          <a:p>
            <a:pPr>
              <a:lnSpc>
                <a:spcPct val="150000"/>
              </a:lnSpc>
            </a:pPr>
            <a:r>
              <a:rPr lang="nl-NL" dirty="0">
                <a:solidFill>
                  <a:schemeClr val="tx1"/>
                </a:solidFill>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l.julio@kenniscentrumlvb.nl</a:t>
            </a:r>
            <a:endParaRPr lang="nl-NL"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pic>
        <p:nvPicPr>
          <p:cNvPr id="13" name="Afbeelding 12">
            <a:extLst>
              <a:ext uri="{FF2B5EF4-FFF2-40B4-BE49-F238E27FC236}">
                <a16:creationId xmlns:a16="http://schemas.microsoft.com/office/drawing/2014/main" id="{879C352B-81BB-D44D-9766-9079E8150381}"/>
              </a:ext>
            </a:extLst>
          </p:cNvPr>
          <p:cNvPicPr>
            <a:picLocks noChangeAspect="1"/>
          </p:cNvPicPr>
          <p:nvPr/>
        </p:nvPicPr>
        <p:blipFill>
          <a:blip r:embed="rId5"/>
          <a:stretch>
            <a:fillRect/>
          </a:stretch>
        </p:blipFill>
        <p:spPr>
          <a:xfrm>
            <a:off x="1800000" y="360000"/>
            <a:ext cx="180000" cy="180000"/>
          </a:xfrm>
          <a:prstGeom prst="rect">
            <a:avLst/>
          </a:prstGeom>
        </p:spPr>
      </p:pic>
      <p:pic>
        <p:nvPicPr>
          <p:cNvPr id="19" name="Afbeelding 18">
            <a:extLst>
              <a:ext uri="{FF2B5EF4-FFF2-40B4-BE49-F238E27FC236}">
                <a16:creationId xmlns:a16="http://schemas.microsoft.com/office/drawing/2014/main" id="{5ADC84CC-A9EC-144A-A80F-22D99CF30673}"/>
              </a:ext>
            </a:extLst>
          </p:cNvPr>
          <p:cNvPicPr>
            <a:picLocks noChangeAspect="1"/>
          </p:cNvPicPr>
          <p:nvPr/>
        </p:nvPicPr>
        <p:blipFill>
          <a:blip r:embed="rId6"/>
          <a:stretch>
            <a:fillRect/>
          </a:stretch>
        </p:blipFill>
        <p:spPr>
          <a:xfrm rot="10800000">
            <a:off x="11700000" y="6372000"/>
            <a:ext cx="181945" cy="181945"/>
          </a:xfrm>
          <a:prstGeom prst="rect">
            <a:avLst/>
          </a:prstGeom>
        </p:spPr>
      </p:pic>
      <p:pic>
        <p:nvPicPr>
          <p:cNvPr id="28" name="Afbeelding 27">
            <a:extLst>
              <a:ext uri="{FF2B5EF4-FFF2-40B4-BE49-F238E27FC236}">
                <a16:creationId xmlns:a16="http://schemas.microsoft.com/office/drawing/2014/main" id="{49A85766-EE5C-8B48-A342-A2F1DF09595D}"/>
              </a:ext>
            </a:extLst>
          </p:cNvPr>
          <p:cNvPicPr>
            <a:picLocks noChangeAspect="1"/>
          </p:cNvPicPr>
          <p:nvPr/>
        </p:nvPicPr>
        <p:blipFill>
          <a:blip r:embed="rId7"/>
          <a:stretch>
            <a:fillRect/>
          </a:stretch>
        </p:blipFill>
        <p:spPr>
          <a:xfrm>
            <a:off x="6372000" y="0"/>
            <a:ext cx="850900" cy="1219200"/>
          </a:xfrm>
          <a:prstGeom prst="rect">
            <a:avLst/>
          </a:prstGeom>
        </p:spPr>
      </p:pic>
      <p:sp>
        <p:nvSpPr>
          <p:cNvPr id="4" name="Tekstvak 3">
            <a:extLst>
              <a:ext uri="{FF2B5EF4-FFF2-40B4-BE49-F238E27FC236}">
                <a16:creationId xmlns:a16="http://schemas.microsoft.com/office/drawing/2014/main" id="{43E2D0FC-4468-45FA-F287-C54364548556}"/>
              </a:ext>
            </a:extLst>
          </p:cNvPr>
          <p:cNvSpPr txBox="1"/>
          <p:nvPr/>
        </p:nvSpPr>
        <p:spPr>
          <a:xfrm>
            <a:off x="6797450" y="3186668"/>
            <a:ext cx="4254500" cy="923330"/>
          </a:xfrm>
          <a:prstGeom prst="rect">
            <a:avLst/>
          </a:prstGeom>
          <a:noFill/>
        </p:spPr>
        <p:txBody>
          <a:bodyPr wrap="square">
            <a:spAutoFit/>
          </a:bodyPr>
          <a:lstStyle/>
          <a:p>
            <a:pPr lvl="0" algn="l">
              <a:lnSpc>
                <a:spcPct val="100000"/>
              </a:lnSpc>
            </a:pPr>
            <a:r>
              <a:rPr lang="nl-NL" sz="5400" dirty="0">
                <a:solidFill>
                  <a:schemeClr val="accent2"/>
                </a:solidFill>
                <a:latin typeface="Roboto" panose="02000000000000000000" pitchFamily="2" charset="0"/>
                <a:ea typeface="Roboto" panose="02000000000000000000" pitchFamily="2" charset="0"/>
                <a:cs typeface="Roboto" panose="02000000000000000000" pitchFamily="2" charset="0"/>
              </a:rPr>
              <a:t>Aan de slag!</a:t>
            </a:r>
          </a:p>
        </p:txBody>
      </p:sp>
    </p:spTree>
    <p:extLst>
      <p:ext uri="{BB962C8B-B14F-4D97-AF65-F5344CB8AC3E}">
        <p14:creationId xmlns:p14="http://schemas.microsoft.com/office/powerpoint/2010/main" val="456782086"/>
      </p:ext>
    </p:extLst>
  </p:cSld>
  <p:clrMapOvr>
    <a:masterClrMapping/>
  </p:clrMapOvr>
  <p:transition spd="slow" advTm="3336">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0F78F-0ECB-8476-31BA-93DB67D4C6F4}"/>
            </a:ext>
          </a:extLst>
        </p:cNvPr>
        <p:cNvGrpSpPr/>
        <p:nvPr/>
      </p:nvGrpSpPr>
      <p:grpSpPr>
        <a:xfrm>
          <a:off x="0" y="0"/>
          <a:ext cx="0" cy="0"/>
          <a:chOff x="0" y="0"/>
          <a:chExt cx="0" cy="0"/>
        </a:xfrm>
      </p:grpSpPr>
      <p:sp>
        <p:nvSpPr>
          <p:cNvPr id="2" name="Rechthoek 1">
            <a:extLst>
              <a:ext uri="{FF2B5EF4-FFF2-40B4-BE49-F238E27FC236}">
                <a16:creationId xmlns:a16="http://schemas.microsoft.com/office/drawing/2014/main" id="{8B39FB16-7C3B-4D37-792C-C2B1F06CEDCE}"/>
              </a:ext>
            </a:extLst>
          </p:cNvPr>
          <p:cNvSpPr/>
          <p:nvPr/>
        </p:nvSpPr>
        <p:spPr>
          <a:xfrm>
            <a:off x="6338807" y="-5967"/>
            <a:ext cx="884818" cy="1220400"/>
          </a:xfrm>
          <a:prstGeom prst="rect">
            <a:avLst/>
          </a:prstGeom>
          <a:solidFill>
            <a:schemeClr val="bg1"/>
          </a:solidFill>
          <a:ln w="254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a:extLst>
              <a:ext uri="{FF2B5EF4-FFF2-40B4-BE49-F238E27FC236}">
                <a16:creationId xmlns:a16="http://schemas.microsoft.com/office/drawing/2014/main" id="{06A97C66-5A61-A18A-097A-F2FC88760560}"/>
              </a:ext>
            </a:extLst>
          </p:cNvPr>
          <p:cNvPicPr>
            <a:picLocks noChangeAspect="1"/>
          </p:cNvPicPr>
          <p:nvPr/>
        </p:nvPicPr>
        <p:blipFill>
          <a:blip r:embed="rId2"/>
          <a:stretch>
            <a:fillRect/>
          </a:stretch>
        </p:blipFill>
        <p:spPr>
          <a:xfrm>
            <a:off x="1085594" y="371335"/>
            <a:ext cx="180000" cy="180000"/>
          </a:xfrm>
          <a:prstGeom prst="rect">
            <a:avLst/>
          </a:prstGeom>
        </p:spPr>
      </p:pic>
      <p:pic>
        <p:nvPicPr>
          <p:cNvPr id="14" name="Afbeelding 13">
            <a:extLst>
              <a:ext uri="{FF2B5EF4-FFF2-40B4-BE49-F238E27FC236}">
                <a16:creationId xmlns:a16="http://schemas.microsoft.com/office/drawing/2014/main" id="{D0495B3E-0E15-AC4F-29D4-4B6A50106908}"/>
              </a:ext>
            </a:extLst>
          </p:cNvPr>
          <p:cNvPicPr>
            <a:picLocks noChangeAspect="1"/>
          </p:cNvPicPr>
          <p:nvPr/>
        </p:nvPicPr>
        <p:blipFill>
          <a:blip r:embed="rId3"/>
          <a:stretch>
            <a:fillRect/>
          </a:stretch>
        </p:blipFill>
        <p:spPr>
          <a:xfrm rot="10800000">
            <a:off x="11700000" y="6327527"/>
            <a:ext cx="181945" cy="181945"/>
          </a:xfrm>
          <a:prstGeom prst="rect">
            <a:avLst/>
          </a:prstGeom>
        </p:spPr>
      </p:pic>
      <p:pic>
        <p:nvPicPr>
          <p:cNvPr id="36" name="Afbeelding 35">
            <a:extLst>
              <a:ext uri="{FF2B5EF4-FFF2-40B4-BE49-F238E27FC236}">
                <a16:creationId xmlns:a16="http://schemas.microsoft.com/office/drawing/2014/main" id="{527E0EE5-1419-4D3D-0B53-75919ADD6AAC}"/>
              </a:ext>
            </a:extLst>
          </p:cNvPr>
          <p:cNvPicPr>
            <a:picLocks noChangeAspect="1"/>
          </p:cNvPicPr>
          <p:nvPr/>
        </p:nvPicPr>
        <p:blipFill>
          <a:blip r:embed="rId4"/>
          <a:stretch>
            <a:fillRect/>
          </a:stretch>
        </p:blipFill>
        <p:spPr>
          <a:xfrm>
            <a:off x="6372000" y="0"/>
            <a:ext cx="850900" cy="1219200"/>
          </a:xfrm>
          <a:prstGeom prst="rect">
            <a:avLst/>
          </a:prstGeom>
        </p:spPr>
      </p:pic>
      <p:sp>
        <p:nvSpPr>
          <p:cNvPr id="39" name="Ondertitel 2">
            <a:extLst>
              <a:ext uri="{FF2B5EF4-FFF2-40B4-BE49-F238E27FC236}">
                <a16:creationId xmlns:a16="http://schemas.microsoft.com/office/drawing/2014/main" id="{78BC1701-4D60-2A23-E8EE-417562D1673C}"/>
              </a:ext>
            </a:extLst>
          </p:cNvPr>
          <p:cNvSpPr>
            <a:spLocks noGrp="1"/>
          </p:cNvSpPr>
          <p:nvPr>
            <p:ph type="subTitle" idx="1"/>
          </p:nvPr>
        </p:nvSpPr>
        <p:spPr>
          <a:xfrm>
            <a:off x="5813200" y="2871322"/>
            <a:ext cx="5724750" cy="950275"/>
          </a:xfrm>
        </p:spPr>
        <p:txBody>
          <a:bodyPr>
            <a:noAutofit/>
          </a:bodyPr>
          <a:lstStyle/>
          <a:p>
            <a:pPr marL="285750" indent="-285750" algn="l">
              <a:lnSpc>
                <a:spcPct val="100000"/>
              </a:lnSpc>
              <a:buFont typeface="Arial" panose="020B0604020202020204" pitchFamily="34" charset="0"/>
              <a:buChar char="•"/>
            </a:pPr>
            <a:r>
              <a:rPr lang="nl-NL" sz="1800" dirty="0">
                <a:solidFill>
                  <a:schemeClr val="accent2"/>
                </a:solidFill>
                <a:latin typeface="Roboto" panose="02000000000000000000" pitchFamily="2" charset="0"/>
                <a:ea typeface="Roboto" panose="02000000000000000000" pitchFamily="2" charset="0"/>
                <a:cs typeface="Roboto" panose="02000000000000000000" pitchFamily="2" charset="0"/>
              </a:rPr>
              <a:t>Femke van de Lustgraaf, Projectleider</a:t>
            </a:r>
          </a:p>
          <a:p>
            <a:pPr marL="285750" lvl="0" indent="-285750" algn="l">
              <a:lnSpc>
                <a:spcPct val="100000"/>
              </a:lnSpc>
              <a:buFont typeface="Arial" panose="020B0604020202020204" pitchFamily="34" charset="0"/>
              <a:buChar char="•"/>
            </a:pPr>
            <a:r>
              <a:rPr lang="nl-NL" sz="1800" dirty="0">
                <a:solidFill>
                  <a:schemeClr val="accent2"/>
                </a:solidFill>
                <a:latin typeface="Roboto" panose="02000000000000000000" pitchFamily="2" charset="0"/>
                <a:ea typeface="Roboto" panose="02000000000000000000" pitchFamily="2" charset="0"/>
                <a:cs typeface="Roboto" panose="02000000000000000000" pitchFamily="2" charset="0"/>
              </a:rPr>
              <a:t>Lorena Julio, Junior Projectmedewerker</a:t>
            </a:r>
          </a:p>
          <a:p>
            <a:pPr marL="285750" lvl="0" indent="-285750" algn="l">
              <a:lnSpc>
                <a:spcPct val="100000"/>
              </a:lnSpc>
              <a:buFont typeface="Arial" panose="020B0604020202020204" pitchFamily="34" charset="0"/>
              <a:buChar char="•"/>
            </a:pPr>
            <a:r>
              <a:rPr lang="nl-NL" sz="1800" dirty="0">
                <a:solidFill>
                  <a:schemeClr val="accent2"/>
                </a:solidFill>
                <a:latin typeface="Roboto" panose="02000000000000000000" pitchFamily="2" charset="0"/>
                <a:ea typeface="Roboto" panose="02000000000000000000" pitchFamily="2" charset="0"/>
                <a:cs typeface="Roboto" panose="02000000000000000000" pitchFamily="2" charset="0"/>
              </a:rPr>
              <a:t>Laura van den Brink, Communicatieadviseur</a:t>
            </a:r>
          </a:p>
          <a:p>
            <a:pPr marL="285750" lvl="0" indent="-285750" algn="l">
              <a:lnSpc>
                <a:spcPct val="100000"/>
              </a:lnSpc>
              <a:buFont typeface="Arial" panose="020B0604020202020204" pitchFamily="34" charset="0"/>
              <a:buChar char="•"/>
            </a:pPr>
            <a:endParaRPr lang="nl-NL" sz="1800" dirty="0">
              <a:solidFill>
                <a:schemeClr val="accent2"/>
              </a:solidFill>
              <a:latin typeface="Roboto" panose="02000000000000000000" pitchFamily="2" charset="0"/>
              <a:ea typeface="Roboto" panose="02000000000000000000" pitchFamily="2" charset="0"/>
              <a:cs typeface="Roboto" panose="02000000000000000000" pitchFamily="2" charset="0"/>
            </a:endParaRPr>
          </a:p>
        </p:txBody>
      </p:sp>
      <p:sp>
        <p:nvSpPr>
          <p:cNvPr id="22" name="Ondertitel 2">
            <a:extLst>
              <a:ext uri="{FF2B5EF4-FFF2-40B4-BE49-F238E27FC236}">
                <a16:creationId xmlns:a16="http://schemas.microsoft.com/office/drawing/2014/main" id="{17CD2070-C388-0F32-5F5F-347F433CB554}"/>
              </a:ext>
            </a:extLst>
          </p:cNvPr>
          <p:cNvSpPr txBox="1">
            <a:spLocks/>
          </p:cNvSpPr>
          <p:nvPr/>
        </p:nvSpPr>
        <p:spPr>
          <a:xfrm>
            <a:off x="6300000" y="3270730"/>
            <a:ext cx="5036400" cy="6859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nl-NL" sz="1800">
              <a:solidFill>
                <a:schemeClr val="accent2"/>
              </a:solidFill>
              <a:latin typeface="+mj-lt"/>
            </a:endParaRPr>
          </a:p>
        </p:txBody>
      </p:sp>
      <p:sp>
        <p:nvSpPr>
          <p:cNvPr id="7" name="Tekstvak 6">
            <a:extLst>
              <a:ext uri="{FF2B5EF4-FFF2-40B4-BE49-F238E27FC236}">
                <a16:creationId xmlns:a16="http://schemas.microsoft.com/office/drawing/2014/main" id="{6755580B-7D35-F03D-93F1-1AEE2456F95D}"/>
              </a:ext>
            </a:extLst>
          </p:cNvPr>
          <p:cNvSpPr txBox="1"/>
          <p:nvPr/>
        </p:nvSpPr>
        <p:spPr>
          <a:xfrm>
            <a:off x="719998" y="3419757"/>
            <a:ext cx="4264752" cy="615553"/>
          </a:xfrm>
          <a:prstGeom prst="rect">
            <a:avLst/>
          </a:prstGeom>
          <a:noFill/>
        </p:spPr>
        <p:txBody>
          <a:bodyPr wrap="square">
            <a:spAutoFit/>
          </a:bodyPr>
          <a:lstStyle/>
          <a:p>
            <a:r>
              <a:rPr lang="nl-NL" sz="3400">
                <a:solidFill>
                  <a:schemeClr val="accent1"/>
                </a:solidFill>
                <a:latin typeface="Roboto" panose="02000000000000000000" pitchFamily="2" charset="0"/>
                <a:ea typeface="Roboto" panose="02000000000000000000" pitchFamily="2" charset="0"/>
                <a:cs typeface="Roboto" panose="02000000000000000000" pitchFamily="2" charset="0"/>
              </a:rPr>
              <a:t>Voorstellen</a:t>
            </a:r>
          </a:p>
        </p:txBody>
      </p:sp>
      <p:pic>
        <p:nvPicPr>
          <p:cNvPr id="3" name="Afbeelding 2" descr="Afbeelding met patroon, inpakpapier, Kleurrijkheid, stof&#10;&#10;Door AI gegenereerde inhoud is mogelijk onjuist.">
            <a:extLst>
              <a:ext uri="{FF2B5EF4-FFF2-40B4-BE49-F238E27FC236}">
                <a16:creationId xmlns:a16="http://schemas.microsoft.com/office/drawing/2014/main" id="{92142604-930D-ADCA-B3CF-91F377C8D0EF}"/>
              </a:ext>
            </a:extLst>
          </p:cNvPr>
          <p:cNvPicPr>
            <a:picLocks noChangeAspect="1"/>
          </p:cNvPicPr>
          <p:nvPr/>
        </p:nvPicPr>
        <p:blipFill>
          <a:blip r:embed="rId5"/>
          <a:srcRect t="76716"/>
          <a:stretch>
            <a:fillRect/>
          </a:stretch>
        </p:blipFill>
        <p:spPr>
          <a:xfrm rot="10800000">
            <a:off x="450667" y="3806"/>
            <a:ext cx="3832569" cy="2523963"/>
          </a:xfrm>
          <a:prstGeom prst="rect">
            <a:avLst/>
          </a:prstGeom>
        </p:spPr>
      </p:pic>
      <p:pic>
        <p:nvPicPr>
          <p:cNvPr id="4" name="Afbeelding 3" descr="Afbeelding met patroon, inpakpapier, Kleurrijkheid, stof&#10;&#10;Door AI gegenereerde inhoud is mogelijk onjuist.">
            <a:extLst>
              <a:ext uri="{FF2B5EF4-FFF2-40B4-BE49-F238E27FC236}">
                <a16:creationId xmlns:a16="http://schemas.microsoft.com/office/drawing/2014/main" id="{D4C2576A-D9BC-D821-4FA5-6DFFE274A597}"/>
              </a:ext>
            </a:extLst>
          </p:cNvPr>
          <p:cNvPicPr>
            <a:picLocks noChangeAspect="1"/>
          </p:cNvPicPr>
          <p:nvPr/>
        </p:nvPicPr>
        <p:blipFill>
          <a:blip r:embed="rId5"/>
          <a:srcRect b="89578"/>
          <a:stretch>
            <a:fillRect/>
          </a:stretch>
        </p:blipFill>
        <p:spPr>
          <a:xfrm rot="10800000">
            <a:off x="419850" y="5726960"/>
            <a:ext cx="3863386" cy="1138773"/>
          </a:xfrm>
          <a:prstGeom prst="rect">
            <a:avLst/>
          </a:prstGeom>
        </p:spPr>
      </p:pic>
    </p:spTree>
    <p:extLst>
      <p:ext uri="{BB962C8B-B14F-4D97-AF65-F5344CB8AC3E}">
        <p14:creationId xmlns:p14="http://schemas.microsoft.com/office/powerpoint/2010/main" val="3509975009"/>
      </p:ext>
    </p:extLst>
  </p:cSld>
  <p:clrMapOvr>
    <a:masterClrMapping/>
  </p:clrMapOvr>
  <p:transition spd="slow" advTm="12541">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1000"/>
                                        <p:tgtEl>
                                          <p:spTgt spid="39">
                                            <p:txEl>
                                              <p:pRg st="0" end="0"/>
                                            </p:txEl>
                                          </p:spTgt>
                                        </p:tgtEl>
                                      </p:cBhvr>
                                    </p:animEffect>
                                    <p:anim calcmode="lin" valueType="num">
                                      <p:cBhvr>
                                        <p:cTn id="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9">
                                            <p:txEl>
                                              <p:pRg st="1" end="1"/>
                                            </p:txEl>
                                          </p:spTgt>
                                        </p:tgtEl>
                                        <p:attrNameLst>
                                          <p:attrName>style.visibility</p:attrName>
                                        </p:attrNameLst>
                                      </p:cBhvr>
                                      <p:to>
                                        <p:strVal val="visible"/>
                                      </p:to>
                                    </p:set>
                                    <p:animEffect transition="in" filter="fade">
                                      <p:cBhvr>
                                        <p:cTn id="14" dur="1000"/>
                                        <p:tgtEl>
                                          <p:spTgt spid="39">
                                            <p:txEl>
                                              <p:pRg st="1" end="1"/>
                                            </p:txEl>
                                          </p:spTgt>
                                        </p:tgtEl>
                                      </p:cBhvr>
                                    </p:animEffect>
                                    <p:anim calcmode="lin" valueType="num">
                                      <p:cBhvr>
                                        <p:cTn id="15"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9">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9">
                                            <p:txEl>
                                              <p:pRg st="2" end="2"/>
                                            </p:txEl>
                                          </p:spTgt>
                                        </p:tgtEl>
                                        <p:attrNameLst>
                                          <p:attrName>style.visibility</p:attrName>
                                        </p:attrNameLst>
                                      </p:cBhvr>
                                      <p:to>
                                        <p:strVal val="visible"/>
                                      </p:to>
                                    </p:set>
                                    <p:animEffect transition="in" filter="fade">
                                      <p:cBhvr>
                                        <p:cTn id="19" dur="1000"/>
                                        <p:tgtEl>
                                          <p:spTgt spid="39">
                                            <p:txEl>
                                              <p:pRg st="2" end="2"/>
                                            </p:txEl>
                                          </p:spTgt>
                                        </p:tgtEl>
                                      </p:cBhvr>
                                    </p:animEffect>
                                    <p:anim calcmode="lin" valueType="num">
                                      <p:cBhvr>
                                        <p:cTn id="2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2819C-D106-4561-1244-36AB6BC0C9F7}"/>
            </a:ext>
          </a:extLst>
        </p:cNvPr>
        <p:cNvGrpSpPr/>
        <p:nvPr/>
      </p:nvGrpSpPr>
      <p:grpSpPr>
        <a:xfrm>
          <a:off x="0" y="0"/>
          <a:ext cx="0" cy="0"/>
          <a:chOff x="0" y="0"/>
          <a:chExt cx="0" cy="0"/>
        </a:xfrm>
      </p:grpSpPr>
      <p:sp>
        <p:nvSpPr>
          <p:cNvPr id="2" name="Rechthoek 1">
            <a:extLst>
              <a:ext uri="{FF2B5EF4-FFF2-40B4-BE49-F238E27FC236}">
                <a16:creationId xmlns:a16="http://schemas.microsoft.com/office/drawing/2014/main" id="{4555F8AB-6384-FD1E-FB8C-706127A6A47E}"/>
              </a:ext>
            </a:extLst>
          </p:cNvPr>
          <p:cNvSpPr/>
          <p:nvPr/>
        </p:nvSpPr>
        <p:spPr>
          <a:xfrm>
            <a:off x="6338807" y="-5967"/>
            <a:ext cx="884818" cy="1220400"/>
          </a:xfrm>
          <a:prstGeom prst="rect">
            <a:avLst/>
          </a:prstGeom>
          <a:solidFill>
            <a:schemeClr val="bg1"/>
          </a:solidFill>
          <a:ln w="254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a:extLst>
              <a:ext uri="{FF2B5EF4-FFF2-40B4-BE49-F238E27FC236}">
                <a16:creationId xmlns:a16="http://schemas.microsoft.com/office/drawing/2014/main" id="{E8984694-7976-3560-DB04-F97FFB51C41A}"/>
              </a:ext>
            </a:extLst>
          </p:cNvPr>
          <p:cNvPicPr>
            <a:picLocks noChangeAspect="1"/>
          </p:cNvPicPr>
          <p:nvPr/>
        </p:nvPicPr>
        <p:blipFill>
          <a:blip r:embed="rId2"/>
          <a:stretch>
            <a:fillRect/>
          </a:stretch>
        </p:blipFill>
        <p:spPr>
          <a:xfrm>
            <a:off x="1085594" y="371335"/>
            <a:ext cx="180000" cy="180000"/>
          </a:xfrm>
          <a:prstGeom prst="rect">
            <a:avLst/>
          </a:prstGeom>
        </p:spPr>
      </p:pic>
      <p:pic>
        <p:nvPicPr>
          <p:cNvPr id="14" name="Afbeelding 13">
            <a:extLst>
              <a:ext uri="{FF2B5EF4-FFF2-40B4-BE49-F238E27FC236}">
                <a16:creationId xmlns:a16="http://schemas.microsoft.com/office/drawing/2014/main" id="{C6FC8C38-1180-B7A9-8F86-9A4803A870CC}"/>
              </a:ext>
            </a:extLst>
          </p:cNvPr>
          <p:cNvPicPr>
            <a:picLocks noChangeAspect="1"/>
          </p:cNvPicPr>
          <p:nvPr/>
        </p:nvPicPr>
        <p:blipFill>
          <a:blip r:embed="rId3"/>
          <a:stretch>
            <a:fillRect/>
          </a:stretch>
        </p:blipFill>
        <p:spPr>
          <a:xfrm rot="10800000">
            <a:off x="11700000" y="6327527"/>
            <a:ext cx="181945" cy="181945"/>
          </a:xfrm>
          <a:prstGeom prst="rect">
            <a:avLst/>
          </a:prstGeom>
        </p:spPr>
      </p:pic>
      <p:pic>
        <p:nvPicPr>
          <p:cNvPr id="36" name="Afbeelding 35">
            <a:extLst>
              <a:ext uri="{FF2B5EF4-FFF2-40B4-BE49-F238E27FC236}">
                <a16:creationId xmlns:a16="http://schemas.microsoft.com/office/drawing/2014/main" id="{C3E8CD12-A8C8-3C11-E7EE-0848BCAD4B23}"/>
              </a:ext>
            </a:extLst>
          </p:cNvPr>
          <p:cNvPicPr>
            <a:picLocks noChangeAspect="1"/>
          </p:cNvPicPr>
          <p:nvPr/>
        </p:nvPicPr>
        <p:blipFill>
          <a:blip r:embed="rId4"/>
          <a:stretch>
            <a:fillRect/>
          </a:stretch>
        </p:blipFill>
        <p:spPr>
          <a:xfrm>
            <a:off x="6372000" y="0"/>
            <a:ext cx="850900" cy="1219200"/>
          </a:xfrm>
          <a:prstGeom prst="rect">
            <a:avLst/>
          </a:prstGeom>
        </p:spPr>
      </p:pic>
      <p:sp>
        <p:nvSpPr>
          <p:cNvPr id="39" name="Ondertitel 2">
            <a:extLst>
              <a:ext uri="{FF2B5EF4-FFF2-40B4-BE49-F238E27FC236}">
                <a16:creationId xmlns:a16="http://schemas.microsoft.com/office/drawing/2014/main" id="{04B99AB7-A641-3043-9CB0-E5694A4160FE}"/>
              </a:ext>
            </a:extLst>
          </p:cNvPr>
          <p:cNvSpPr>
            <a:spLocks noGrp="1"/>
          </p:cNvSpPr>
          <p:nvPr>
            <p:ph type="subTitle" idx="1"/>
          </p:nvPr>
        </p:nvSpPr>
        <p:spPr>
          <a:xfrm>
            <a:off x="5143500" y="2051717"/>
            <a:ext cx="6192900" cy="950275"/>
          </a:xfrm>
        </p:spPr>
        <p:txBody>
          <a:bodyPr>
            <a:noAutofit/>
          </a:bodyPr>
          <a:lstStyle/>
          <a:p>
            <a:pPr marL="285750" lvl="0" indent="-285750" algn="l">
              <a:lnSpc>
                <a:spcPct val="100000"/>
              </a:lnSpc>
              <a:buFont typeface="Arial" panose="020B0604020202020204" pitchFamily="34" charset="0"/>
              <a:buChar char="•"/>
            </a:pPr>
            <a:r>
              <a:rPr lang="nl-NL" dirty="0">
                <a:solidFill>
                  <a:schemeClr val="accent2"/>
                </a:solidFill>
                <a:latin typeface="Roboto" panose="02000000000000000000" pitchFamily="2" charset="0"/>
                <a:ea typeface="Roboto" panose="02000000000000000000" pitchFamily="2" charset="0"/>
                <a:cs typeface="Roboto" panose="02000000000000000000" pitchFamily="2" charset="0"/>
              </a:rPr>
              <a:t>Verhaal van Alex</a:t>
            </a:r>
          </a:p>
          <a:p>
            <a:pPr marL="285750" lvl="0" indent="-285750" algn="l">
              <a:lnSpc>
                <a:spcPct val="100000"/>
              </a:lnSpc>
              <a:buFont typeface="Arial" panose="020B0604020202020204" pitchFamily="34" charset="0"/>
              <a:buChar char="•"/>
            </a:pPr>
            <a:r>
              <a:rPr lang="nl-NL" dirty="0">
                <a:solidFill>
                  <a:schemeClr val="accent2"/>
                </a:solidFill>
                <a:latin typeface="Roboto" panose="02000000000000000000" pitchFamily="2" charset="0"/>
                <a:ea typeface="Roboto" panose="02000000000000000000" pitchFamily="2" charset="0"/>
                <a:cs typeface="Roboto" panose="02000000000000000000" pitchFamily="2" charset="0"/>
              </a:rPr>
              <a:t>Stelling 1 </a:t>
            </a:r>
          </a:p>
          <a:p>
            <a:pPr marL="285750" lvl="0" indent="-285750" algn="l">
              <a:lnSpc>
                <a:spcPct val="100000"/>
              </a:lnSpc>
              <a:buFont typeface="Arial" panose="020B0604020202020204" pitchFamily="34" charset="0"/>
              <a:buChar char="•"/>
            </a:pPr>
            <a:r>
              <a:rPr lang="nl-NL" dirty="0">
                <a:solidFill>
                  <a:schemeClr val="accent2"/>
                </a:solidFill>
                <a:latin typeface="Roboto" panose="02000000000000000000" pitchFamily="2" charset="0"/>
                <a:ea typeface="Roboto" panose="02000000000000000000" pitchFamily="2" charset="0"/>
                <a:cs typeface="Roboto" panose="02000000000000000000" pitchFamily="2" charset="0"/>
              </a:rPr>
              <a:t>Stelling 2</a:t>
            </a:r>
          </a:p>
          <a:p>
            <a:pPr marL="285750" lvl="0" indent="-285750" algn="l">
              <a:lnSpc>
                <a:spcPct val="100000"/>
              </a:lnSpc>
              <a:buFont typeface="Arial" panose="020B0604020202020204" pitchFamily="34" charset="0"/>
              <a:buChar char="•"/>
            </a:pPr>
            <a:r>
              <a:rPr lang="nl-NL" dirty="0">
                <a:solidFill>
                  <a:schemeClr val="accent2"/>
                </a:solidFill>
                <a:latin typeface="Roboto" panose="02000000000000000000" pitchFamily="2" charset="0"/>
                <a:ea typeface="Roboto" panose="02000000000000000000" pitchFamily="2" charset="0"/>
                <a:cs typeface="Roboto" panose="02000000000000000000" pitchFamily="2" charset="0"/>
              </a:rPr>
              <a:t>Stelling 3</a:t>
            </a:r>
          </a:p>
          <a:p>
            <a:pPr marL="285750" lvl="0" indent="-285750" algn="l">
              <a:lnSpc>
                <a:spcPct val="100000"/>
              </a:lnSpc>
              <a:buFont typeface="Arial" panose="020B0604020202020204" pitchFamily="34" charset="0"/>
              <a:buChar char="•"/>
            </a:pPr>
            <a:r>
              <a:rPr lang="nl-NL" dirty="0">
                <a:solidFill>
                  <a:schemeClr val="accent2"/>
                </a:solidFill>
                <a:latin typeface="Roboto" panose="02000000000000000000" pitchFamily="2" charset="0"/>
                <a:ea typeface="Roboto" panose="02000000000000000000" pitchFamily="2" charset="0"/>
                <a:cs typeface="Roboto" panose="02000000000000000000" pitchFamily="2" charset="0"/>
              </a:rPr>
              <a:t>Nabespreken </a:t>
            </a:r>
          </a:p>
        </p:txBody>
      </p:sp>
      <p:sp>
        <p:nvSpPr>
          <p:cNvPr id="22" name="Ondertitel 2">
            <a:extLst>
              <a:ext uri="{FF2B5EF4-FFF2-40B4-BE49-F238E27FC236}">
                <a16:creationId xmlns:a16="http://schemas.microsoft.com/office/drawing/2014/main" id="{881BF94D-B409-C0C0-E863-E8293666FD3B}"/>
              </a:ext>
            </a:extLst>
          </p:cNvPr>
          <p:cNvSpPr txBox="1">
            <a:spLocks/>
          </p:cNvSpPr>
          <p:nvPr/>
        </p:nvSpPr>
        <p:spPr>
          <a:xfrm>
            <a:off x="5143500" y="3172459"/>
            <a:ext cx="6192900" cy="6859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buFont typeface="Arial" panose="020B0604020202020204" pitchFamily="34" charset="0"/>
              <a:buChar char="•"/>
            </a:pPr>
            <a:endParaRPr lang="nl-NL" sz="1800" dirty="0">
              <a:solidFill>
                <a:schemeClr val="accent2"/>
              </a:solidFill>
              <a:latin typeface="+mj-lt"/>
            </a:endParaRPr>
          </a:p>
        </p:txBody>
      </p:sp>
      <p:sp>
        <p:nvSpPr>
          <p:cNvPr id="7" name="Tekstvak 6">
            <a:extLst>
              <a:ext uri="{FF2B5EF4-FFF2-40B4-BE49-F238E27FC236}">
                <a16:creationId xmlns:a16="http://schemas.microsoft.com/office/drawing/2014/main" id="{9C74FEFA-F1A0-028E-751A-1CB1058A035A}"/>
              </a:ext>
            </a:extLst>
          </p:cNvPr>
          <p:cNvSpPr txBox="1"/>
          <p:nvPr/>
        </p:nvSpPr>
        <p:spPr>
          <a:xfrm>
            <a:off x="719998" y="3419757"/>
            <a:ext cx="4264752" cy="615553"/>
          </a:xfrm>
          <a:prstGeom prst="rect">
            <a:avLst/>
          </a:prstGeom>
          <a:noFill/>
        </p:spPr>
        <p:txBody>
          <a:bodyPr wrap="square">
            <a:spAutoFit/>
          </a:bodyPr>
          <a:lstStyle/>
          <a:p>
            <a:r>
              <a:rPr lang="nl-NL" sz="3400">
                <a:solidFill>
                  <a:schemeClr val="accent1"/>
                </a:solidFill>
                <a:latin typeface="Roboto" panose="02000000000000000000" pitchFamily="2" charset="0"/>
                <a:ea typeface="Roboto" panose="02000000000000000000" pitchFamily="2" charset="0"/>
                <a:cs typeface="Roboto" panose="02000000000000000000" pitchFamily="2" charset="0"/>
              </a:rPr>
              <a:t>Programma</a:t>
            </a:r>
          </a:p>
        </p:txBody>
      </p:sp>
      <p:pic>
        <p:nvPicPr>
          <p:cNvPr id="3" name="Afbeelding 2" descr="Afbeelding met patroon, inpakpapier, Kleurrijkheid, stof&#10;&#10;Door AI gegenereerde inhoud is mogelijk onjuist.">
            <a:extLst>
              <a:ext uri="{FF2B5EF4-FFF2-40B4-BE49-F238E27FC236}">
                <a16:creationId xmlns:a16="http://schemas.microsoft.com/office/drawing/2014/main" id="{367AC3B2-2E3A-2D3C-754B-07BF82B7760E}"/>
              </a:ext>
            </a:extLst>
          </p:cNvPr>
          <p:cNvPicPr>
            <a:picLocks noChangeAspect="1"/>
          </p:cNvPicPr>
          <p:nvPr/>
        </p:nvPicPr>
        <p:blipFill>
          <a:blip r:embed="rId5"/>
          <a:srcRect t="76716"/>
          <a:stretch>
            <a:fillRect/>
          </a:stretch>
        </p:blipFill>
        <p:spPr>
          <a:xfrm rot="10800000">
            <a:off x="450667" y="3806"/>
            <a:ext cx="3832569" cy="2523963"/>
          </a:xfrm>
          <a:prstGeom prst="rect">
            <a:avLst/>
          </a:prstGeom>
        </p:spPr>
      </p:pic>
      <p:pic>
        <p:nvPicPr>
          <p:cNvPr id="4" name="Afbeelding 3" descr="Afbeelding met patroon, inpakpapier, Kleurrijkheid, stof&#10;&#10;Door AI gegenereerde inhoud is mogelijk onjuist.">
            <a:extLst>
              <a:ext uri="{FF2B5EF4-FFF2-40B4-BE49-F238E27FC236}">
                <a16:creationId xmlns:a16="http://schemas.microsoft.com/office/drawing/2014/main" id="{0314E986-B4A4-4221-6884-EF7D4C544651}"/>
              </a:ext>
            </a:extLst>
          </p:cNvPr>
          <p:cNvPicPr>
            <a:picLocks noChangeAspect="1"/>
          </p:cNvPicPr>
          <p:nvPr/>
        </p:nvPicPr>
        <p:blipFill>
          <a:blip r:embed="rId5"/>
          <a:srcRect b="89578"/>
          <a:stretch>
            <a:fillRect/>
          </a:stretch>
        </p:blipFill>
        <p:spPr>
          <a:xfrm rot="10800000">
            <a:off x="419850" y="5726960"/>
            <a:ext cx="3863386" cy="1138773"/>
          </a:xfrm>
          <a:prstGeom prst="rect">
            <a:avLst/>
          </a:prstGeom>
        </p:spPr>
      </p:pic>
      <p:sp>
        <p:nvSpPr>
          <p:cNvPr id="5" name="Ondertitel 2">
            <a:extLst>
              <a:ext uri="{FF2B5EF4-FFF2-40B4-BE49-F238E27FC236}">
                <a16:creationId xmlns:a16="http://schemas.microsoft.com/office/drawing/2014/main" id="{FD11AA65-6954-135D-EE0A-325205305B1B}"/>
              </a:ext>
            </a:extLst>
          </p:cNvPr>
          <p:cNvSpPr txBox="1">
            <a:spLocks/>
          </p:cNvSpPr>
          <p:nvPr/>
        </p:nvSpPr>
        <p:spPr>
          <a:xfrm>
            <a:off x="1085594" y="4172759"/>
            <a:ext cx="1608784" cy="5262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nl-NL" sz="1800" dirty="0">
                <a:solidFill>
                  <a:schemeClr val="accent2"/>
                </a:solidFill>
                <a:latin typeface="Roboto" panose="02000000000000000000" pitchFamily="2" charset="0"/>
                <a:ea typeface="Roboto" panose="02000000000000000000" pitchFamily="2" charset="0"/>
                <a:cs typeface="Roboto" panose="02000000000000000000" pitchFamily="2" charset="0"/>
              </a:rPr>
              <a:t>13:40 – 14:40</a:t>
            </a:r>
          </a:p>
        </p:txBody>
      </p:sp>
    </p:spTree>
    <p:extLst>
      <p:ext uri="{BB962C8B-B14F-4D97-AF65-F5344CB8AC3E}">
        <p14:creationId xmlns:p14="http://schemas.microsoft.com/office/powerpoint/2010/main" val="603370910"/>
      </p:ext>
    </p:extLst>
  </p:cSld>
  <p:clrMapOvr>
    <a:masterClrMapping/>
  </p:clrMapOvr>
  <p:transition spd="slow" advTm="12541">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26CA7057-1E80-2043-9DEE-C722B635B5F5}"/>
              </a:ext>
            </a:extLst>
          </p:cNvPr>
          <p:cNvPicPr>
            <a:picLocks noChangeAspect="1"/>
          </p:cNvPicPr>
          <p:nvPr/>
        </p:nvPicPr>
        <p:blipFill rotWithShape="1">
          <a:blip r:embed="rId4"/>
          <a:srcRect l="51436" t="10965"/>
          <a:stretch/>
        </p:blipFill>
        <p:spPr>
          <a:xfrm>
            <a:off x="14666" y="0"/>
            <a:ext cx="3752611" cy="6858000"/>
          </a:xfrm>
          <a:prstGeom prst="rect">
            <a:avLst/>
          </a:prstGeom>
        </p:spPr>
      </p:pic>
      <p:sp>
        <p:nvSpPr>
          <p:cNvPr id="6" name="Rechthoek 5">
            <a:extLst>
              <a:ext uri="{FF2B5EF4-FFF2-40B4-BE49-F238E27FC236}">
                <a16:creationId xmlns:a16="http://schemas.microsoft.com/office/drawing/2014/main" id="{8BCA90BE-BF12-9E44-9E98-707CA0F86D34}"/>
              </a:ext>
            </a:extLst>
          </p:cNvPr>
          <p:cNvSpPr/>
          <p:nvPr/>
        </p:nvSpPr>
        <p:spPr>
          <a:xfrm>
            <a:off x="1440000" y="0"/>
            <a:ext cx="3780000" cy="21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5BC563BF-00F6-004B-AD91-311EE9D49C40}"/>
              </a:ext>
            </a:extLst>
          </p:cNvPr>
          <p:cNvPicPr>
            <a:picLocks noChangeAspect="1"/>
          </p:cNvPicPr>
          <p:nvPr/>
        </p:nvPicPr>
        <p:blipFill>
          <a:blip r:embed="rId5"/>
          <a:stretch>
            <a:fillRect/>
          </a:stretch>
        </p:blipFill>
        <p:spPr>
          <a:xfrm>
            <a:off x="6372000" y="0"/>
            <a:ext cx="850900" cy="1219200"/>
          </a:xfrm>
          <a:prstGeom prst="rect">
            <a:avLst/>
          </a:prstGeom>
        </p:spPr>
      </p:pic>
      <p:sp>
        <p:nvSpPr>
          <p:cNvPr id="3" name="Ondertitel 2">
            <a:extLst>
              <a:ext uri="{FF2B5EF4-FFF2-40B4-BE49-F238E27FC236}">
                <a16:creationId xmlns:a16="http://schemas.microsoft.com/office/drawing/2014/main" id="{976D7099-8FE3-8E41-A07C-B75347F70F5C}"/>
              </a:ext>
            </a:extLst>
          </p:cNvPr>
          <p:cNvSpPr>
            <a:spLocks noGrp="1"/>
          </p:cNvSpPr>
          <p:nvPr>
            <p:ph type="subTitle" idx="1"/>
          </p:nvPr>
        </p:nvSpPr>
        <p:spPr>
          <a:xfrm>
            <a:off x="5990723" y="2012589"/>
            <a:ext cx="5204677" cy="3740400"/>
          </a:xfrm>
        </p:spPr>
        <p:txBody>
          <a:bodyPr>
            <a:noAutofit/>
          </a:bodyPr>
          <a:lstStyle/>
          <a:p>
            <a:pPr marL="285750" lvl="0" indent="-285750" algn="l">
              <a:lnSpc>
                <a:spcPct val="100000"/>
              </a:lnSpc>
              <a:buFont typeface="Arial" panose="020B0604020202020204" pitchFamily="34" charset="0"/>
              <a:buChar char="•"/>
            </a:pPr>
            <a:r>
              <a:rPr lang="nl-NL" sz="1800" dirty="0">
                <a:solidFill>
                  <a:srgbClr val="13889C"/>
                </a:solidFill>
                <a:latin typeface="Roboto" panose="02000000000000000000" pitchFamily="2" charset="0"/>
                <a:ea typeface="Roboto" panose="02000000000000000000" pitchFamily="2" charset="0"/>
                <a:cs typeface="Roboto" panose="02000000000000000000" pitchFamily="2" charset="0"/>
              </a:rPr>
              <a:t>Alex</a:t>
            </a:r>
          </a:p>
          <a:p>
            <a:pPr marL="285750" lvl="0" indent="-285750" algn="l">
              <a:lnSpc>
                <a:spcPct val="100000"/>
              </a:lnSpc>
              <a:buFont typeface="Arial" panose="020B0604020202020204" pitchFamily="34" charset="0"/>
              <a:buChar char="•"/>
            </a:pPr>
            <a:r>
              <a:rPr lang="nl-NL" sz="1800" dirty="0">
                <a:solidFill>
                  <a:srgbClr val="13889C"/>
                </a:solidFill>
                <a:latin typeface="Roboto" panose="02000000000000000000" pitchFamily="2" charset="0"/>
                <a:ea typeface="Roboto" panose="02000000000000000000" pitchFamily="2" charset="0"/>
                <a:cs typeface="Roboto" panose="02000000000000000000" pitchFamily="2" charset="0"/>
              </a:rPr>
              <a:t>37 jaar oud</a:t>
            </a:r>
          </a:p>
          <a:p>
            <a:pPr marL="285750" lvl="0" indent="-285750" algn="l">
              <a:lnSpc>
                <a:spcPct val="100000"/>
              </a:lnSpc>
              <a:buFont typeface="Arial" panose="020B0604020202020204" pitchFamily="34" charset="0"/>
              <a:buChar char="•"/>
            </a:pPr>
            <a:r>
              <a:rPr lang="nl-NL" sz="1800" dirty="0">
                <a:solidFill>
                  <a:srgbClr val="13889C"/>
                </a:solidFill>
                <a:latin typeface="Roboto" panose="02000000000000000000" pitchFamily="2" charset="0"/>
                <a:ea typeface="Roboto" panose="02000000000000000000" pitchFamily="2" charset="0"/>
                <a:cs typeface="Roboto" panose="02000000000000000000" pitchFamily="2" charset="0"/>
              </a:rPr>
              <a:t>Heeft een zoon</a:t>
            </a:r>
          </a:p>
          <a:p>
            <a:pPr marL="285750" lvl="0" indent="-285750" algn="l">
              <a:lnSpc>
                <a:spcPct val="100000"/>
              </a:lnSpc>
              <a:buFont typeface="Arial" panose="020B0604020202020204" pitchFamily="34" charset="0"/>
              <a:buChar char="•"/>
            </a:pPr>
            <a:r>
              <a:rPr lang="nl-NL" sz="1800" dirty="0">
                <a:solidFill>
                  <a:srgbClr val="13889C"/>
                </a:solidFill>
                <a:latin typeface="Roboto" panose="02000000000000000000" pitchFamily="2" charset="0"/>
                <a:ea typeface="Roboto" panose="02000000000000000000" pitchFamily="2" charset="0"/>
                <a:cs typeface="Roboto" panose="02000000000000000000" pitchFamily="2" charset="0"/>
              </a:rPr>
              <a:t>Niet meer samen met moeder van zoon, Liza</a:t>
            </a:r>
          </a:p>
          <a:p>
            <a:pPr marL="285750" lvl="0" indent="-285750" algn="l">
              <a:lnSpc>
                <a:spcPct val="100000"/>
              </a:lnSpc>
              <a:buFont typeface="Arial" panose="020B0604020202020204" pitchFamily="34" charset="0"/>
              <a:buChar char="•"/>
            </a:pPr>
            <a:r>
              <a:rPr lang="nl-NL" sz="1800" dirty="0">
                <a:solidFill>
                  <a:srgbClr val="13889C"/>
                </a:solidFill>
                <a:latin typeface="Roboto" panose="02000000000000000000" pitchFamily="2" charset="0"/>
                <a:ea typeface="Roboto" panose="02000000000000000000" pitchFamily="2" charset="0"/>
                <a:cs typeface="Roboto" panose="02000000000000000000" pitchFamily="2" charset="0"/>
              </a:rPr>
              <a:t>Meerdere malen in contact geweest met politie en justitie: </a:t>
            </a:r>
          </a:p>
          <a:p>
            <a:pPr marL="285750" lvl="0" indent="-285750" algn="l">
              <a:lnSpc>
                <a:spcPct val="100000"/>
              </a:lnSpc>
              <a:buFont typeface="Arial" panose="020B0604020202020204" pitchFamily="34" charset="0"/>
              <a:buChar char="•"/>
            </a:pPr>
            <a:endParaRPr lang="nl-NL" sz="1800" dirty="0">
              <a:solidFill>
                <a:srgbClr val="13889C"/>
              </a:solidFill>
              <a:latin typeface="Roboto" panose="02000000000000000000" pitchFamily="2" charset="0"/>
              <a:ea typeface="Roboto" panose="02000000000000000000" pitchFamily="2" charset="0"/>
              <a:cs typeface="Roboto" panose="02000000000000000000" pitchFamily="2" charset="0"/>
            </a:endParaRPr>
          </a:p>
          <a:p>
            <a:endParaRPr lang="nl-NL" sz="1600" dirty="0">
              <a:solidFill>
                <a:schemeClr val="tx2"/>
              </a:solidFill>
            </a:endParaRPr>
          </a:p>
        </p:txBody>
      </p:sp>
      <p:pic>
        <p:nvPicPr>
          <p:cNvPr id="13" name="Afbeelding 12">
            <a:extLst>
              <a:ext uri="{FF2B5EF4-FFF2-40B4-BE49-F238E27FC236}">
                <a16:creationId xmlns:a16="http://schemas.microsoft.com/office/drawing/2014/main" id="{879C352B-81BB-D44D-9766-9079E8150381}"/>
              </a:ext>
            </a:extLst>
          </p:cNvPr>
          <p:cNvPicPr>
            <a:picLocks noChangeAspect="1"/>
          </p:cNvPicPr>
          <p:nvPr/>
        </p:nvPicPr>
        <p:blipFill>
          <a:blip r:embed="rId6"/>
          <a:stretch>
            <a:fillRect/>
          </a:stretch>
        </p:blipFill>
        <p:spPr>
          <a:xfrm>
            <a:off x="1800000" y="360000"/>
            <a:ext cx="180000" cy="180000"/>
          </a:xfrm>
          <a:prstGeom prst="rect">
            <a:avLst/>
          </a:prstGeom>
        </p:spPr>
      </p:pic>
      <p:pic>
        <p:nvPicPr>
          <p:cNvPr id="19" name="Afbeelding 18">
            <a:extLst>
              <a:ext uri="{FF2B5EF4-FFF2-40B4-BE49-F238E27FC236}">
                <a16:creationId xmlns:a16="http://schemas.microsoft.com/office/drawing/2014/main" id="{5ADC84CC-A9EC-144A-A80F-22D99CF30673}"/>
              </a:ext>
            </a:extLst>
          </p:cNvPr>
          <p:cNvPicPr>
            <a:picLocks noChangeAspect="1"/>
          </p:cNvPicPr>
          <p:nvPr/>
        </p:nvPicPr>
        <p:blipFill>
          <a:blip r:embed="rId7"/>
          <a:stretch>
            <a:fillRect/>
          </a:stretch>
        </p:blipFill>
        <p:spPr>
          <a:xfrm rot="10800000">
            <a:off x="11700000" y="6372000"/>
            <a:ext cx="181945" cy="181945"/>
          </a:xfrm>
          <a:prstGeom prst="rect">
            <a:avLst/>
          </a:prstGeom>
        </p:spPr>
      </p:pic>
      <p:sp>
        <p:nvSpPr>
          <p:cNvPr id="30" name="Tekstvak 29">
            <a:extLst>
              <a:ext uri="{FF2B5EF4-FFF2-40B4-BE49-F238E27FC236}">
                <a16:creationId xmlns:a16="http://schemas.microsoft.com/office/drawing/2014/main" id="{E409E46C-3082-5B44-8CBA-D3D9CFC50355}"/>
              </a:ext>
            </a:extLst>
          </p:cNvPr>
          <p:cNvSpPr txBox="1"/>
          <p:nvPr/>
        </p:nvSpPr>
        <p:spPr>
          <a:xfrm>
            <a:off x="9360000" y="5944389"/>
            <a:ext cx="1835400" cy="615553"/>
          </a:xfrm>
          <a:prstGeom prst="rect">
            <a:avLst/>
          </a:prstGeom>
          <a:noFill/>
        </p:spPr>
        <p:txBody>
          <a:bodyPr wrap="square" anchor="ctr">
            <a:spAutoFit/>
          </a:bodyPr>
          <a:lstStyle/>
          <a:p>
            <a:pPr algn="ctr"/>
            <a:r>
              <a:rPr kumimoji="0" lang="nl-NL" sz="17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Bekijk</a:t>
            </a:r>
          </a:p>
          <a:p>
            <a:pPr algn="ctr"/>
            <a:r>
              <a:rPr kumimoji="0" lang="nl-NL" sz="17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a:t>
            </a:r>
            <a:r>
              <a:rPr lang="nl-NL" sz="1700">
                <a:solidFill>
                  <a:prstClr val="white"/>
                </a:solidFill>
                <a:latin typeface="Roboto" panose="02000000000000000000" pitchFamily="2" charset="0"/>
                <a:ea typeface="Roboto" panose="02000000000000000000" pitchFamily="2" charset="0"/>
                <a:cs typeface="Roboto" panose="02000000000000000000" pitchFamily="2" charset="0"/>
              </a:rPr>
              <a:t>!</a:t>
            </a:r>
            <a:endParaRPr lang="nl-NL" sz="1700" b="1">
              <a:latin typeface="Roboto" panose="02000000000000000000" pitchFamily="2" charset="0"/>
              <a:ea typeface="Roboto" panose="02000000000000000000" pitchFamily="2" charset="0"/>
              <a:cs typeface="Roboto" panose="02000000000000000000" pitchFamily="2" charset="0"/>
            </a:endParaRPr>
          </a:p>
        </p:txBody>
      </p:sp>
      <p:sp>
        <p:nvSpPr>
          <p:cNvPr id="17" name="Tekstvak 16">
            <a:extLst>
              <a:ext uri="{FF2B5EF4-FFF2-40B4-BE49-F238E27FC236}">
                <a16:creationId xmlns:a16="http://schemas.microsoft.com/office/drawing/2014/main" id="{D6FA2985-B65F-0B49-80CC-FB76C7B56ACB}"/>
              </a:ext>
            </a:extLst>
          </p:cNvPr>
          <p:cNvSpPr txBox="1"/>
          <p:nvPr/>
        </p:nvSpPr>
        <p:spPr>
          <a:xfrm>
            <a:off x="1980000" y="540000"/>
            <a:ext cx="2872525" cy="431657"/>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nl-NL" sz="2450" dirty="0">
                <a:solidFill>
                  <a:schemeClr val="bg1"/>
                </a:solidFill>
                <a:latin typeface="Roboto" panose="02000000000000000000" pitchFamily="2" charset="0"/>
                <a:ea typeface="Roboto" panose="02000000000000000000" pitchFamily="2" charset="0"/>
                <a:cs typeface="Roboto" panose="02000000000000000000" pitchFamily="2" charset="0"/>
              </a:rPr>
              <a:t>Casus: Alex</a:t>
            </a:r>
            <a:endParaRPr kumimoji="0" lang="nl-NL" sz="245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nvGrpSpPr>
          <p:cNvPr id="24" name="Groep 23">
            <a:extLst>
              <a:ext uri="{FF2B5EF4-FFF2-40B4-BE49-F238E27FC236}">
                <a16:creationId xmlns:a16="http://schemas.microsoft.com/office/drawing/2014/main" id="{237E7A38-C061-F345-B497-BC5BF1E33B4D}"/>
              </a:ext>
            </a:extLst>
          </p:cNvPr>
          <p:cNvGrpSpPr/>
          <p:nvPr/>
        </p:nvGrpSpPr>
        <p:grpSpPr>
          <a:xfrm>
            <a:off x="1440000" y="7951691"/>
            <a:ext cx="3780000" cy="2510617"/>
            <a:chOff x="1440000" y="2160000"/>
            <a:chExt cx="3780000" cy="2510617"/>
          </a:xfrm>
        </p:grpSpPr>
        <p:pic>
          <p:nvPicPr>
            <p:cNvPr id="9" name="Afbeelding 8">
              <a:extLst>
                <a:ext uri="{FF2B5EF4-FFF2-40B4-BE49-F238E27FC236}">
                  <a16:creationId xmlns:a16="http://schemas.microsoft.com/office/drawing/2014/main" id="{5C6D9E4B-BDE2-8D49-89F7-E421A6D2EACC}"/>
                </a:ext>
              </a:extLst>
            </p:cNvPr>
            <p:cNvPicPr>
              <a:picLocks noChangeAspect="1"/>
            </p:cNvPicPr>
            <p:nvPr/>
          </p:nvPicPr>
          <p:blipFill rotWithShape="1">
            <a:blip r:embed="rId8"/>
            <a:srcRect t="-1" b="22526"/>
            <a:stretch/>
          </p:blipFill>
          <p:spPr>
            <a:xfrm>
              <a:off x="1440000" y="2340000"/>
              <a:ext cx="3780000" cy="2330617"/>
            </a:xfrm>
            <a:prstGeom prst="rect">
              <a:avLst/>
            </a:prstGeom>
          </p:spPr>
        </p:pic>
        <p:sp>
          <p:nvSpPr>
            <p:cNvPr id="14" name="Rechthoek 13">
              <a:extLst>
                <a:ext uri="{FF2B5EF4-FFF2-40B4-BE49-F238E27FC236}">
                  <a16:creationId xmlns:a16="http://schemas.microsoft.com/office/drawing/2014/main" id="{7B12D150-9BEF-0E48-8CAD-BA16E2E4F005}"/>
                </a:ext>
              </a:extLst>
            </p:cNvPr>
            <p:cNvSpPr/>
            <p:nvPr/>
          </p:nvSpPr>
          <p:spPr>
            <a:xfrm>
              <a:off x="1444204" y="2160000"/>
              <a:ext cx="701220" cy="482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a:extLst>
                <a:ext uri="{FF2B5EF4-FFF2-40B4-BE49-F238E27FC236}">
                  <a16:creationId xmlns:a16="http://schemas.microsoft.com/office/drawing/2014/main" id="{A6E2AD46-254A-C546-8F36-0AFFE46CC63E}"/>
                </a:ext>
              </a:extLst>
            </p:cNvPr>
            <p:cNvPicPr>
              <a:picLocks noChangeAspect="1"/>
            </p:cNvPicPr>
            <p:nvPr/>
          </p:nvPicPr>
          <p:blipFill>
            <a:blip r:embed="rId9"/>
            <a:stretch>
              <a:fillRect/>
            </a:stretch>
          </p:blipFill>
          <p:spPr>
            <a:xfrm>
              <a:off x="1604404" y="2206168"/>
              <a:ext cx="417425" cy="389493"/>
            </a:xfrm>
            <a:prstGeom prst="rect">
              <a:avLst/>
            </a:prstGeom>
          </p:spPr>
        </p:pic>
        <p:sp>
          <p:nvSpPr>
            <p:cNvPr id="34" name="Rechthoek 33">
              <a:extLst>
                <a:ext uri="{FF2B5EF4-FFF2-40B4-BE49-F238E27FC236}">
                  <a16:creationId xmlns:a16="http://schemas.microsoft.com/office/drawing/2014/main" id="{BEE8FCF6-7DE0-2B41-BE22-EDA1DDD9E7BD}"/>
                </a:ext>
              </a:extLst>
            </p:cNvPr>
            <p:cNvSpPr/>
            <p:nvPr/>
          </p:nvSpPr>
          <p:spPr>
            <a:xfrm>
              <a:off x="2130004" y="2160000"/>
              <a:ext cx="3089996" cy="243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8" name="Afbeelding 7">
            <a:extLst>
              <a:ext uri="{FF2B5EF4-FFF2-40B4-BE49-F238E27FC236}">
                <a16:creationId xmlns:a16="http://schemas.microsoft.com/office/drawing/2014/main" id="{CD36C524-B37F-AC05-C1FA-4848A3317BAD}"/>
              </a:ext>
            </a:extLst>
          </p:cNvPr>
          <p:cNvPicPr>
            <a:picLocks noChangeAspect="1"/>
          </p:cNvPicPr>
          <p:nvPr/>
        </p:nvPicPr>
        <p:blipFill>
          <a:blip r:embed="rId10"/>
          <a:srcRect l="36235" r="43791"/>
          <a:stretch>
            <a:fillRect/>
          </a:stretch>
        </p:blipFill>
        <p:spPr>
          <a:xfrm>
            <a:off x="10805407" y="-773499"/>
            <a:ext cx="1386593" cy="5380776"/>
          </a:xfrm>
          <a:prstGeom prst="rect">
            <a:avLst/>
          </a:prstGeom>
        </p:spPr>
      </p:pic>
      <p:pic>
        <p:nvPicPr>
          <p:cNvPr id="11" name="Afbeelding 10" descr="Afbeelding met silhouet, kunst&#10;&#10;Door AI gegenereerde inhoud is mogelijk onjuist.">
            <a:extLst>
              <a:ext uri="{FF2B5EF4-FFF2-40B4-BE49-F238E27FC236}">
                <a16:creationId xmlns:a16="http://schemas.microsoft.com/office/drawing/2014/main" id="{4C05DCB3-26DF-C262-5C65-1F66FA54753E}"/>
              </a:ext>
            </a:extLst>
          </p:cNvPr>
          <p:cNvPicPr>
            <a:picLocks noChangeAspect="1"/>
          </p:cNvPicPr>
          <p:nvPr/>
        </p:nvPicPr>
        <p:blipFill>
          <a:blip r:embed="rId11"/>
          <a:srcRect r="71533"/>
          <a:stretch>
            <a:fillRect/>
          </a:stretch>
        </p:blipFill>
        <p:spPr>
          <a:xfrm>
            <a:off x="3545213" y="2365188"/>
            <a:ext cx="2124781" cy="5129657"/>
          </a:xfrm>
          <a:prstGeom prst="rect">
            <a:avLst/>
          </a:prstGeom>
        </p:spPr>
      </p:pic>
    </p:spTree>
    <p:custDataLst>
      <p:tags r:id="rId1"/>
    </p:custDataLst>
    <p:extLst>
      <p:ext uri="{BB962C8B-B14F-4D97-AF65-F5344CB8AC3E}">
        <p14:creationId xmlns:p14="http://schemas.microsoft.com/office/powerpoint/2010/main" val="1204698961"/>
      </p:ext>
    </p:extLst>
  </p:cSld>
  <p:clrMapOvr>
    <a:masterClrMapping/>
  </p:clrMapOvr>
  <p:transition spd="slow" advTm="17584">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477C6-9909-F5A6-D15D-A844E527A709}"/>
            </a:ext>
          </a:extLst>
        </p:cNvPr>
        <p:cNvGrpSpPr/>
        <p:nvPr/>
      </p:nvGrpSpPr>
      <p:grpSpPr>
        <a:xfrm>
          <a:off x="0" y="0"/>
          <a:ext cx="0" cy="0"/>
          <a:chOff x="0" y="0"/>
          <a:chExt cx="0" cy="0"/>
        </a:xfrm>
      </p:grpSpPr>
      <p:pic>
        <p:nvPicPr>
          <p:cNvPr id="6" name="Afbeelding 5" descr="Afbeelding met patroon, kunst, stof&#10;&#10;Door AI gegenereerde inhoud is mogelijk onjuist.">
            <a:extLst>
              <a:ext uri="{FF2B5EF4-FFF2-40B4-BE49-F238E27FC236}">
                <a16:creationId xmlns:a16="http://schemas.microsoft.com/office/drawing/2014/main" id="{0C18ED34-C60C-61C0-C94F-3361697F7ED3}"/>
              </a:ext>
            </a:extLst>
          </p:cNvPr>
          <p:cNvPicPr>
            <a:picLocks noChangeAspect="1"/>
          </p:cNvPicPr>
          <p:nvPr/>
        </p:nvPicPr>
        <p:blipFill>
          <a:blip r:embed="rId3"/>
          <a:stretch>
            <a:fillRect/>
          </a:stretch>
        </p:blipFill>
        <p:spPr>
          <a:xfrm rot="16200000">
            <a:off x="-1543331" y="1625600"/>
            <a:ext cx="7006897" cy="3755697"/>
          </a:xfrm>
          <a:prstGeom prst="rect">
            <a:avLst/>
          </a:prstGeom>
        </p:spPr>
      </p:pic>
      <p:pic>
        <p:nvPicPr>
          <p:cNvPr id="13" name="Afbeelding 12">
            <a:extLst>
              <a:ext uri="{FF2B5EF4-FFF2-40B4-BE49-F238E27FC236}">
                <a16:creationId xmlns:a16="http://schemas.microsoft.com/office/drawing/2014/main" id="{8312AF4A-0268-7F25-0EE7-28D9AC71385D}"/>
              </a:ext>
            </a:extLst>
          </p:cNvPr>
          <p:cNvPicPr>
            <a:picLocks noChangeAspect="1"/>
          </p:cNvPicPr>
          <p:nvPr/>
        </p:nvPicPr>
        <p:blipFill>
          <a:blip r:embed="rId4"/>
          <a:stretch>
            <a:fillRect/>
          </a:stretch>
        </p:blipFill>
        <p:spPr>
          <a:xfrm>
            <a:off x="1800000" y="360000"/>
            <a:ext cx="180000" cy="180000"/>
          </a:xfrm>
          <a:prstGeom prst="rect">
            <a:avLst/>
          </a:prstGeom>
        </p:spPr>
      </p:pic>
      <p:sp>
        <p:nvSpPr>
          <p:cNvPr id="16" name="Tekstvak 15">
            <a:extLst>
              <a:ext uri="{FF2B5EF4-FFF2-40B4-BE49-F238E27FC236}">
                <a16:creationId xmlns:a16="http://schemas.microsoft.com/office/drawing/2014/main" id="{8F65F1AB-9EB8-F7C9-4E0C-083615C49B40}"/>
              </a:ext>
            </a:extLst>
          </p:cNvPr>
          <p:cNvSpPr txBox="1"/>
          <p:nvPr/>
        </p:nvSpPr>
        <p:spPr>
          <a:xfrm>
            <a:off x="1980001" y="540000"/>
            <a:ext cx="2255450" cy="1200329"/>
          </a:xfrm>
          <a:prstGeom prst="rect">
            <a:avLst/>
          </a:prstGeom>
          <a:noFill/>
        </p:spPr>
        <p:txBody>
          <a:bodyPr wrap="square">
            <a:spAutoFit/>
          </a:bodyPr>
          <a:lstStyle/>
          <a:p>
            <a:pPr rtl="0"/>
            <a:r>
              <a:rPr lang="nl-NL" cap="none">
                <a:solidFill>
                  <a:schemeClr val="bg1"/>
                </a:solidFill>
                <a:latin typeface="Roboto" panose="02000000000000000000" pitchFamily="2" charset="0"/>
                <a:ea typeface="Roboto" panose="02000000000000000000" pitchFamily="2" charset="0"/>
              </a:rPr>
              <a:t>Een slide voor b.v. contactinformatie , </a:t>
            </a:r>
          </a:p>
          <a:p>
            <a:pPr rtl="0"/>
            <a:r>
              <a:rPr lang="nl-NL" cap="none">
                <a:solidFill>
                  <a:schemeClr val="bg1"/>
                </a:solidFill>
                <a:latin typeface="Roboto" panose="02000000000000000000" pitchFamily="2" charset="0"/>
                <a:ea typeface="Roboto" panose="02000000000000000000" pitchFamily="2" charset="0"/>
              </a:rPr>
              <a:t>een conclusie of vraag.</a:t>
            </a:r>
          </a:p>
        </p:txBody>
      </p:sp>
      <p:pic>
        <p:nvPicPr>
          <p:cNvPr id="19" name="Afbeelding 18">
            <a:extLst>
              <a:ext uri="{FF2B5EF4-FFF2-40B4-BE49-F238E27FC236}">
                <a16:creationId xmlns:a16="http://schemas.microsoft.com/office/drawing/2014/main" id="{2BC37D37-71EC-E263-97FB-4D6BF7780A2E}"/>
              </a:ext>
            </a:extLst>
          </p:cNvPr>
          <p:cNvPicPr>
            <a:picLocks noChangeAspect="1"/>
          </p:cNvPicPr>
          <p:nvPr/>
        </p:nvPicPr>
        <p:blipFill>
          <a:blip r:embed="rId5"/>
          <a:stretch>
            <a:fillRect/>
          </a:stretch>
        </p:blipFill>
        <p:spPr>
          <a:xfrm rot="10800000">
            <a:off x="11700000" y="6372000"/>
            <a:ext cx="181945" cy="181945"/>
          </a:xfrm>
          <a:prstGeom prst="rect">
            <a:avLst/>
          </a:prstGeom>
        </p:spPr>
      </p:pic>
      <p:pic>
        <p:nvPicPr>
          <p:cNvPr id="28" name="Afbeelding 27">
            <a:extLst>
              <a:ext uri="{FF2B5EF4-FFF2-40B4-BE49-F238E27FC236}">
                <a16:creationId xmlns:a16="http://schemas.microsoft.com/office/drawing/2014/main" id="{FFDCA34D-82EF-5FF5-9DFC-7FEB4F600227}"/>
              </a:ext>
            </a:extLst>
          </p:cNvPr>
          <p:cNvPicPr>
            <a:picLocks noChangeAspect="1"/>
          </p:cNvPicPr>
          <p:nvPr/>
        </p:nvPicPr>
        <p:blipFill>
          <a:blip r:embed="rId6"/>
          <a:stretch>
            <a:fillRect/>
          </a:stretch>
        </p:blipFill>
        <p:spPr>
          <a:xfrm>
            <a:off x="6372000" y="0"/>
            <a:ext cx="850900" cy="1219200"/>
          </a:xfrm>
          <a:prstGeom prst="rect">
            <a:avLst/>
          </a:prstGeom>
        </p:spPr>
      </p:pic>
      <p:sp>
        <p:nvSpPr>
          <p:cNvPr id="2" name="Tekstvak 1">
            <a:extLst>
              <a:ext uri="{FF2B5EF4-FFF2-40B4-BE49-F238E27FC236}">
                <a16:creationId xmlns:a16="http://schemas.microsoft.com/office/drawing/2014/main" id="{863E58C4-234C-9E17-7FCD-36807C1C4770}"/>
              </a:ext>
            </a:extLst>
          </p:cNvPr>
          <p:cNvSpPr txBox="1"/>
          <p:nvPr/>
        </p:nvSpPr>
        <p:spPr>
          <a:xfrm>
            <a:off x="4406900" y="1485900"/>
            <a:ext cx="6985000" cy="4749800"/>
          </a:xfrm>
          <a:prstGeom prst="rect">
            <a:avLst/>
          </a:prstGeom>
          <a:noFill/>
        </p:spPr>
        <p:txBody>
          <a:bodyPr wrap="square" rtlCol="0">
            <a:spAutoFit/>
          </a:bodyPr>
          <a:lstStyle/>
          <a:p>
            <a:endParaRPr lang="nl-NL" dirty="0"/>
          </a:p>
        </p:txBody>
      </p:sp>
      <p:sp>
        <p:nvSpPr>
          <p:cNvPr id="4" name="Tekstvak 3">
            <a:extLst>
              <a:ext uri="{FF2B5EF4-FFF2-40B4-BE49-F238E27FC236}">
                <a16:creationId xmlns:a16="http://schemas.microsoft.com/office/drawing/2014/main" id="{BB8A8954-8192-D8AB-0F00-2F4DC559DBBA}"/>
              </a:ext>
            </a:extLst>
          </p:cNvPr>
          <p:cNvSpPr txBox="1"/>
          <p:nvPr/>
        </p:nvSpPr>
        <p:spPr>
          <a:xfrm>
            <a:off x="4458795" y="2411453"/>
            <a:ext cx="7502038" cy="2800767"/>
          </a:xfrm>
          <a:prstGeom prst="rect">
            <a:avLst/>
          </a:prstGeom>
          <a:noFill/>
        </p:spPr>
        <p:txBody>
          <a:bodyPr wrap="square">
            <a:spAutoFit/>
          </a:bodyPr>
          <a:lstStyle/>
          <a:p>
            <a:pPr marL="342900" lvl="0" indent="-342900">
              <a:buFont typeface="Symbol" panose="05050102010706020507" pitchFamily="18" charset="2"/>
              <a:buChar char=""/>
            </a:pPr>
            <a:r>
              <a:rPr lang="nl-NL" sz="1600" kern="100" dirty="0">
                <a:solidFill>
                  <a:srgbClr val="00869C"/>
                </a:solidFill>
                <a:effectLst/>
                <a:latin typeface="Roboto" panose="02000000000000000000" pitchFamily="2" charset="0"/>
                <a:ea typeface="Aptos" panose="020B0004020202020204" pitchFamily="34" charset="0"/>
                <a:cs typeface="Arial" panose="020B0604020202020204" pitchFamily="34" charset="0"/>
              </a:rPr>
              <a:t>Alex is het oudste kind, hij heeft nog een zusje. Ze schelen 3 jaar.</a:t>
            </a:r>
            <a:endParaRPr lang="nl-NL" sz="16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nl-NL" sz="1600" kern="100" dirty="0">
                <a:solidFill>
                  <a:srgbClr val="00869C"/>
                </a:solidFill>
                <a:effectLst/>
                <a:latin typeface="Roboto" panose="02000000000000000000" pitchFamily="2" charset="0"/>
                <a:ea typeface="Aptos" panose="020B0004020202020204" pitchFamily="34" charset="0"/>
                <a:cs typeface="Arial" panose="020B0604020202020204" pitchFamily="34" charset="0"/>
              </a:rPr>
              <a:t>De ouders van Alex hebben veel ruzie gehad toen hij en zijn zusje jong waren. Uiteindelijk zijn de ouders gescheiden toen Alex 10 jaar oud was. Sindsdien schipperen de kinderen tussen vader en moeder. Alex voelt zich verantwoordelijk voor zijn zusje, want beide ouders zijn nog steeds op een negatieve manier met elkaar bezig en betrekken daar de kinderen bij.</a:t>
            </a:r>
            <a:endParaRPr lang="nl-NL" sz="16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nl-NL" sz="1600" kern="100" dirty="0">
                <a:solidFill>
                  <a:srgbClr val="00869C"/>
                </a:solidFill>
                <a:effectLst/>
                <a:latin typeface="Roboto" panose="02000000000000000000" pitchFamily="2" charset="0"/>
                <a:ea typeface="Aptos" panose="020B0004020202020204" pitchFamily="34" charset="0"/>
                <a:cs typeface="Arial" panose="020B0604020202020204" pitchFamily="34" charset="0"/>
              </a:rPr>
              <a:t>Wanneer Alex naar de middelbare school gaat, krijgt hij VMBO-advies. Op school zien de leraren dat Alex wat moeite heeft om mee te komen in de klas, maar verklaren dat door de thuissituatie. Met het zusje van Alex gaat het goed op school. School vermoed dat Alex veel verantwoordelijkheden op zich neemt.</a:t>
            </a:r>
            <a:endParaRPr lang="nl-NL" sz="160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15982475"/>
      </p:ext>
    </p:extLst>
  </p:cSld>
  <p:clrMapOvr>
    <a:masterClrMapping/>
  </p:clrMapOvr>
  <p:transition spd="slow" advTm="3336">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86C7B-00F2-705C-76B7-90A2D2060B6A}"/>
            </a:ext>
          </a:extLst>
        </p:cNvPr>
        <p:cNvGrpSpPr/>
        <p:nvPr/>
      </p:nvGrpSpPr>
      <p:grpSpPr>
        <a:xfrm>
          <a:off x="0" y="0"/>
          <a:ext cx="0" cy="0"/>
          <a:chOff x="0" y="0"/>
          <a:chExt cx="0" cy="0"/>
        </a:xfrm>
      </p:grpSpPr>
      <p:pic>
        <p:nvPicPr>
          <p:cNvPr id="6" name="Afbeelding 5" descr="Afbeelding met patroon, kunst, stof&#10;&#10;Door AI gegenereerde inhoud is mogelijk onjuist.">
            <a:extLst>
              <a:ext uri="{FF2B5EF4-FFF2-40B4-BE49-F238E27FC236}">
                <a16:creationId xmlns:a16="http://schemas.microsoft.com/office/drawing/2014/main" id="{4CCCF32B-F97A-754E-FE2A-12592520C7BA}"/>
              </a:ext>
            </a:extLst>
          </p:cNvPr>
          <p:cNvPicPr>
            <a:picLocks noChangeAspect="1"/>
          </p:cNvPicPr>
          <p:nvPr/>
        </p:nvPicPr>
        <p:blipFill>
          <a:blip r:embed="rId3"/>
          <a:stretch>
            <a:fillRect/>
          </a:stretch>
        </p:blipFill>
        <p:spPr>
          <a:xfrm rot="16200000">
            <a:off x="-1543331" y="1625600"/>
            <a:ext cx="7006897" cy="3755697"/>
          </a:xfrm>
          <a:prstGeom prst="rect">
            <a:avLst/>
          </a:prstGeom>
        </p:spPr>
      </p:pic>
      <p:pic>
        <p:nvPicPr>
          <p:cNvPr id="13" name="Afbeelding 12">
            <a:extLst>
              <a:ext uri="{FF2B5EF4-FFF2-40B4-BE49-F238E27FC236}">
                <a16:creationId xmlns:a16="http://schemas.microsoft.com/office/drawing/2014/main" id="{4A9B1678-2875-A6AE-7F74-CB961C85D2F4}"/>
              </a:ext>
            </a:extLst>
          </p:cNvPr>
          <p:cNvPicPr>
            <a:picLocks noChangeAspect="1"/>
          </p:cNvPicPr>
          <p:nvPr/>
        </p:nvPicPr>
        <p:blipFill>
          <a:blip r:embed="rId4"/>
          <a:stretch>
            <a:fillRect/>
          </a:stretch>
        </p:blipFill>
        <p:spPr>
          <a:xfrm>
            <a:off x="1800000" y="360000"/>
            <a:ext cx="180000" cy="180000"/>
          </a:xfrm>
          <a:prstGeom prst="rect">
            <a:avLst/>
          </a:prstGeom>
        </p:spPr>
      </p:pic>
      <p:sp>
        <p:nvSpPr>
          <p:cNvPr id="16" name="Tekstvak 15">
            <a:extLst>
              <a:ext uri="{FF2B5EF4-FFF2-40B4-BE49-F238E27FC236}">
                <a16:creationId xmlns:a16="http://schemas.microsoft.com/office/drawing/2014/main" id="{64A1EF39-EC01-515F-67C0-CA3DEB682597}"/>
              </a:ext>
            </a:extLst>
          </p:cNvPr>
          <p:cNvSpPr txBox="1"/>
          <p:nvPr/>
        </p:nvSpPr>
        <p:spPr>
          <a:xfrm>
            <a:off x="1980001" y="540000"/>
            <a:ext cx="2255450" cy="1200329"/>
          </a:xfrm>
          <a:prstGeom prst="rect">
            <a:avLst/>
          </a:prstGeom>
          <a:noFill/>
        </p:spPr>
        <p:txBody>
          <a:bodyPr wrap="square">
            <a:spAutoFit/>
          </a:bodyPr>
          <a:lstStyle/>
          <a:p>
            <a:pPr rtl="0"/>
            <a:r>
              <a:rPr lang="nl-NL" cap="none">
                <a:solidFill>
                  <a:schemeClr val="bg1"/>
                </a:solidFill>
                <a:latin typeface="Roboto" panose="02000000000000000000" pitchFamily="2" charset="0"/>
                <a:ea typeface="Roboto" panose="02000000000000000000" pitchFamily="2" charset="0"/>
              </a:rPr>
              <a:t>Een slide voor b.v. contactinformatie , </a:t>
            </a:r>
          </a:p>
          <a:p>
            <a:pPr rtl="0"/>
            <a:r>
              <a:rPr lang="nl-NL" cap="none">
                <a:solidFill>
                  <a:schemeClr val="bg1"/>
                </a:solidFill>
                <a:latin typeface="Roboto" panose="02000000000000000000" pitchFamily="2" charset="0"/>
                <a:ea typeface="Roboto" panose="02000000000000000000" pitchFamily="2" charset="0"/>
              </a:rPr>
              <a:t>een conclusie of vraag.</a:t>
            </a:r>
          </a:p>
        </p:txBody>
      </p:sp>
      <p:pic>
        <p:nvPicPr>
          <p:cNvPr id="19" name="Afbeelding 18">
            <a:extLst>
              <a:ext uri="{FF2B5EF4-FFF2-40B4-BE49-F238E27FC236}">
                <a16:creationId xmlns:a16="http://schemas.microsoft.com/office/drawing/2014/main" id="{030E3639-7A7E-8DF5-A014-E33641A497B5}"/>
              </a:ext>
            </a:extLst>
          </p:cNvPr>
          <p:cNvPicPr>
            <a:picLocks noChangeAspect="1"/>
          </p:cNvPicPr>
          <p:nvPr/>
        </p:nvPicPr>
        <p:blipFill>
          <a:blip r:embed="rId5"/>
          <a:stretch>
            <a:fillRect/>
          </a:stretch>
        </p:blipFill>
        <p:spPr>
          <a:xfrm rot="10800000">
            <a:off x="11700000" y="6372000"/>
            <a:ext cx="181945" cy="181945"/>
          </a:xfrm>
          <a:prstGeom prst="rect">
            <a:avLst/>
          </a:prstGeom>
        </p:spPr>
      </p:pic>
      <p:pic>
        <p:nvPicPr>
          <p:cNvPr id="28" name="Afbeelding 27">
            <a:extLst>
              <a:ext uri="{FF2B5EF4-FFF2-40B4-BE49-F238E27FC236}">
                <a16:creationId xmlns:a16="http://schemas.microsoft.com/office/drawing/2014/main" id="{4A40106B-3D8C-8B77-60EB-6E060901697F}"/>
              </a:ext>
            </a:extLst>
          </p:cNvPr>
          <p:cNvPicPr>
            <a:picLocks noChangeAspect="1"/>
          </p:cNvPicPr>
          <p:nvPr/>
        </p:nvPicPr>
        <p:blipFill>
          <a:blip r:embed="rId6"/>
          <a:stretch>
            <a:fillRect/>
          </a:stretch>
        </p:blipFill>
        <p:spPr>
          <a:xfrm>
            <a:off x="6372000" y="0"/>
            <a:ext cx="850900" cy="1219200"/>
          </a:xfrm>
          <a:prstGeom prst="rect">
            <a:avLst/>
          </a:prstGeom>
        </p:spPr>
      </p:pic>
      <p:sp>
        <p:nvSpPr>
          <p:cNvPr id="2" name="Tekstvak 1">
            <a:extLst>
              <a:ext uri="{FF2B5EF4-FFF2-40B4-BE49-F238E27FC236}">
                <a16:creationId xmlns:a16="http://schemas.microsoft.com/office/drawing/2014/main" id="{8E1B8E03-473B-5106-2E7F-8C2177D46E2E}"/>
              </a:ext>
            </a:extLst>
          </p:cNvPr>
          <p:cNvSpPr txBox="1"/>
          <p:nvPr/>
        </p:nvSpPr>
        <p:spPr>
          <a:xfrm>
            <a:off x="4406900" y="1485900"/>
            <a:ext cx="6985000" cy="4749800"/>
          </a:xfrm>
          <a:prstGeom prst="rect">
            <a:avLst/>
          </a:prstGeom>
          <a:noFill/>
        </p:spPr>
        <p:txBody>
          <a:bodyPr wrap="square" rtlCol="0">
            <a:spAutoFit/>
          </a:bodyPr>
          <a:lstStyle/>
          <a:p>
            <a:endParaRPr lang="nl-NL" dirty="0"/>
          </a:p>
        </p:txBody>
      </p:sp>
      <p:sp>
        <p:nvSpPr>
          <p:cNvPr id="12" name="Tekstvak 11">
            <a:extLst>
              <a:ext uri="{FF2B5EF4-FFF2-40B4-BE49-F238E27FC236}">
                <a16:creationId xmlns:a16="http://schemas.microsoft.com/office/drawing/2014/main" id="{E938AC89-7729-580E-8FE0-9FBC666060C4}"/>
              </a:ext>
            </a:extLst>
          </p:cNvPr>
          <p:cNvSpPr txBox="1"/>
          <p:nvPr/>
        </p:nvSpPr>
        <p:spPr>
          <a:xfrm>
            <a:off x="4312098" y="1598642"/>
            <a:ext cx="7387902" cy="4524315"/>
          </a:xfrm>
          <a:prstGeom prst="rect">
            <a:avLst/>
          </a:prstGeom>
          <a:noFill/>
        </p:spPr>
        <p:txBody>
          <a:bodyPr wrap="square">
            <a:spAutoFit/>
          </a:bodyPr>
          <a:lstStyle/>
          <a:p>
            <a:pPr marL="342900" lvl="0" indent="-342900">
              <a:buFont typeface="Symbol" panose="05050102010706020507" pitchFamily="18" charset="2"/>
              <a:buChar char=""/>
            </a:pPr>
            <a:r>
              <a:rPr lang="nl-NL" sz="1600" kern="100" dirty="0">
                <a:solidFill>
                  <a:srgbClr val="00869C"/>
                </a:solidFill>
                <a:effectLst/>
                <a:latin typeface="Roboto" panose="02000000000000000000" pitchFamily="2" charset="0"/>
                <a:ea typeface="Aptos" panose="020B0004020202020204" pitchFamily="34" charset="0"/>
                <a:cs typeface="Arial" panose="020B0604020202020204" pitchFamily="34" charset="0"/>
              </a:rPr>
              <a:t>Alex heeft een paar vrienden, hier gaat hij veel mee om buiten school. Wanneer Alex 15 is, krijgt hij behoefte aan nieuwe kleren etc. Maar veel zakgeld krijgt Alex niet. Wanneer hij met zijn vrienden in de winkel is, en zijn vrienden nieuwe merk T-shirts kopen, valt het op dat Alex dat niet kan doen. Zijn vrienden overtuigen hem om het shirt te stelen, zij doen dit wel vaker en hebben wel wat maniertjes gevonden waarmee ze niet gepakt worden. Alex gaat hierin mee, hij heeft eerder wel eens een blikje energie gestolen in de supermarkt. Dit moet ook wel lukken, en wat zou er kunnen gebeuren? En zo gezegd zo gedaan. Het shirt van Alex verstopt hij in zijn jas en na een tijdje lopen de jongens de winkel uit…</a:t>
            </a:r>
            <a:endParaRPr lang="nl-NL" sz="16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nl-NL" sz="1600" kern="100" dirty="0">
                <a:solidFill>
                  <a:srgbClr val="00869C"/>
                </a:solidFill>
                <a:effectLst/>
                <a:latin typeface="Roboto" panose="02000000000000000000" pitchFamily="2" charset="0"/>
                <a:ea typeface="Aptos" panose="020B0004020202020204" pitchFamily="34" charset="0"/>
                <a:cs typeface="Arial" panose="020B0604020202020204" pitchFamily="34" charset="0"/>
              </a:rPr>
              <a:t>De jongens lopen de winkel uit, maar na een paar stappen wordt Alex op zijn schouder getikt door een beveiliger van het winkelcentrum. Ze proberen weg te rennen, maar helaas voor Alex wordt hij toch gepakt.</a:t>
            </a:r>
            <a:endParaRPr lang="nl-NL" sz="16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nl-NL" sz="1600" kern="100" dirty="0">
                <a:solidFill>
                  <a:srgbClr val="00869C"/>
                </a:solidFill>
                <a:effectLst/>
                <a:latin typeface="Roboto" panose="02000000000000000000" pitchFamily="2" charset="0"/>
                <a:ea typeface="Aptos" panose="020B0004020202020204" pitchFamily="34" charset="0"/>
                <a:cs typeface="Arial" panose="020B0604020202020204" pitchFamily="34" charset="0"/>
              </a:rPr>
              <a:t>De politie wordt gebeld, en Alex moet mee naar het bureau om daar het een en ander uit te leggen. Ook zijn ouders worden betrokken. En omdat het gaat om een winkeldiefstal en Alex voor de eerste keer in aanraking komt met de politie wordt hij doorverwezen naar Bureau Halt. Alex rond zijn Halt-straf goed af.</a:t>
            </a:r>
            <a:endParaRPr lang="nl-NL" sz="160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319633423"/>
      </p:ext>
    </p:extLst>
  </p:cSld>
  <p:clrMapOvr>
    <a:masterClrMapping/>
  </p:clrMapOvr>
  <p:transition spd="slow" advTm="3336">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DFBC1-5359-8C0D-4FD6-BA13AC4F057D}"/>
            </a:ext>
          </a:extLst>
        </p:cNvPr>
        <p:cNvGrpSpPr/>
        <p:nvPr/>
      </p:nvGrpSpPr>
      <p:grpSpPr>
        <a:xfrm>
          <a:off x="0" y="0"/>
          <a:ext cx="0" cy="0"/>
          <a:chOff x="0" y="0"/>
          <a:chExt cx="0" cy="0"/>
        </a:xfrm>
      </p:grpSpPr>
      <p:pic>
        <p:nvPicPr>
          <p:cNvPr id="6" name="Afbeelding 5" descr="Afbeelding met patroon, kunst, stof&#10;&#10;Door AI gegenereerde inhoud is mogelijk onjuist.">
            <a:extLst>
              <a:ext uri="{FF2B5EF4-FFF2-40B4-BE49-F238E27FC236}">
                <a16:creationId xmlns:a16="http://schemas.microsoft.com/office/drawing/2014/main" id="{B306DAB2-F7C3-5386-E67B-F389CBC5BA5D}"/>
              </a:ext>
            </a:extLst>
          </p:cNvPr>
          <p:cNvPicPr>
            <a:picLocks noChangeAspect="1"/>
          </p:cNvPicPr>
          <p:nvPr/>
        </p:nvPicPr>
        <p:blipFill>
          <a:blip r:embed="rId2"/>
          <a:stretch>
            <a:fillRect/>
          </a:stretch>
        </p:blipFill>
        <p:spPr>
          <a:xfrm rot="16200000">
            <a:off x="-1543331" y="1625600"/>
            <a:ext cx="7006897" cy="3755697"/>
          </a:xfrm>
          <a:prstGeom prst="rect">
            <a:avLst/>
          </a:prstGeom>
        </p:spPr>
      </p:pic>
      <p:pic>
        <p:nvPicPr>
          <p:cNvPr id="13" name="Afbeelding 12">
            <a:extLst>
              <a:ext uri="{FF2B5EF4-FFF2-40B4-BE49-F238E27FC236}">
                <a16:creationId xmlns:a16="http://schemas.microsoft.com/office/drawing/2014/main" id="{68A65D03-9315-24D4-EE21-219BC090DCCE}"/>
              </a:ext>
            </a:extLst>
          </p:cNvPr>
          <p:cNvPicPr>
            <a:picLocks noChangeAspect="1"/>
          </p:cNvPicPr>
          <p:nvPr/>
        </p:nvPicPr>
        <p:blipFill>
          <a:blip r:embed="rId3"/>
          <a:stretch>
            <a:fillRect/>
          </a:stretch>
        </p:blipFill>
        <p:spPr>
          <a:xfrm>
            <a:off x="1800000" y="360000"/>
            <a:ext cx="180000" cy="180000"/>
          </a:xfrm>
          <a:prstGeom prst="rect">
            <a:avLst/>
          </a:prstGeom>
        </p:spPr>
      </p:pic>
      <p:sp>
        <p:nvSpPr>
          <p:cNvPr id="16" name="Tekstvak 15">
            <a:extLst>
              <a:ext uri="{FF2B5EF4-FFF2-40B4-BE49-F238E27FC236}">
                <a16:creationId xmlns:a16="http://schemas.microsoft.com/office/drawing/2014/main" id="{13598DFC-5B9D-34C8-BF7B-FD794C8C68CC}"/>
              </a:ext>
            </a:extLst>
          </p:cNvPr>
          <p:cNvSpPr txBox="1"/>
          <p:nvPr/>
        </p:nvSpPr>
        <p:spPr>
          <a:xfrm>
            <a:off x="1980001" y="540000"/>
            <a:ext cx="2255450" cy="1200329"/>
          </a:xfrm>
          <a:prstGeom prst="rect">
            <a:avLst/>
          </a:prstGeom>
          <a:noFill/>
        </p:spPr>
        <p:txBody>
          <a:bodyPr wrap="square">
            <a:spAutoFit/>
          </a:bodyPr>
          <a:lstStyle/>
          <a:p>
            <a:pPr rtl="0"/>
            <a:r>
              <a:rPr lang="nl-NL" cap="none">
                <a:solidFill>
                  <a:schemeClr val="bg1"/>
                </a:solidFill>
                <a:latin typeface="Roboto" panose="02000000000000000000" pitchFamily="2" charset="0"/>
                <a:ea typeface="Roboto" panose="02000000000000000000" pitchFamily="2" charset="0"/>
              </a:rPr>
              <a:t>Een slide voor b.v. contactinformatie , </a:t>
            </a:r>
          </a:p>
          <a:p>
            <a:pPr rtl="0"/>
            <a:r>
              <a:rPr lang="nl-NL" cap="none">
                <a:solidFill>
                  <a:schemeClr val="bg1"/>
                </a:solidFill>
                <a:latin typeface="Roboto" panose="02000000000000000000" pitchFamily="2" charset="0"/>
                <a:ea typeface="Roboto" panose="02000000000000000000" pitchFamily="2" charset="0"/>
              </a:rPr>
              <a:t>een conclusie of vraag.</a:t>
            </a:r>
          </a:p>
        </p:txBody>
      </p:sp>
      <p:pic>
        <p:nvPicPr>
          <p:cNvPr id="19" name="Afbeelding 18">
            <a:extLst>
              <a:ext uri="{FF2B5EF4-FFF2-40B4-BE49-F238E27FC236}">
                <a16:creationId xmlns:a16="http://schemas.microsoft.com/office/drawing/2014/main" id="{6BA5CC67-4983-186A-525E-D7E48C47D0E5}"/>
              </a:ext>
            </a:extLst>
          </p:cNvPr>
          <p:cNvPicPr>
            <a:picLocks noChangeAspect="1"/>
          </p:cNvPicPr>
          <p:nvPr/>
        </p:nvPicPr>
        <p:blipFill>
          <a:blip r:embed="rId4"/>
          <a:stretch>
            <a:fillRect/>
          </a:stretch>
        </p:blipFill>
        <p:spPr>
          <a:xfrm rot="10800000">
            <a:off x="11700000" y="6372000"/>
            <a:ext cx="181945" cy="181945"/>
          </a:xfrm>
          <a:prstGeom prst="rect">
            <a:avLst/>
          </a:prstGeom>
        </p:spPr>
      </p:pic>
      <p:pic>
        <p:nvPicPr>
          <p:cNvPr id="28" name="Afbeelding 27">
            <a:extLst>
              <a:ext uri="{FF2B5EF4-FFF2-40B4-BE49-F238E27FC236}">
                <a16:creationId xmlns:a16="http://schemas.microsoft.com/office/drawing/2014/main" id="{EF62F8F0-6641-219D-2B01-56B530EF8740}"/>
              </a:ext>
            </a:extLst>
          </p:cNvPr>
          <p:cNvPicPr>
            <a:picLocks noChangeAspect="1"/>
          </p:cNvPicPr>
          <p:nvPr/>
        </p:nvPicPr>
        <p:blipFill>
          <a:blip r:embed="rId5"/>
          <a:stretch>
            <a:fillRect/>
          </a:stretch>
        </p:blipFill>
        <p:spPr>
          <a:xfrm>
            <a:off x="6372000" y="0"/>
            <a:ext cx="850900" cy="1219200"/>
          </a:xfrm>
          <a:prstGeom prst="rect">
            <a:avLst/>
          </a:prstGeom>
        </p:spPr>
      </p:pic>
      <p:sp>
        <p:nvSpPr>
          <p:cNvPr id="2" name="Tekstvak 1">
            <a:extLst>
              <a:ext uri="{FF2B5EF4-FFF2-40B4-BE49-F238E27FC236}">
                <a16:creationId xmlns:a16="http://schemas.microsoft.com/office/drawing/2014/main" id="{F35BBB4B-EDE6-AA05-AB3B-CE66BECF52D8}"/>
              </a:ext>
            </a:extLst>
          </p:cNvPr>
          <p:cNvSpPr txBox="1"/>
          <p:nvPr/>
        </p:nvSpPr>
        <p:spPr>
          <a:xfrm>
            <a:off x="4406900" y="1485900"/>
            <a:ext cx="6985000" cy="4749800"/>
          </a:xfrm>
          <a:prstGeom prst="rect">
            <a:avLst/>
          </a:prstGeom>
          <a:noFill/>
        </p:spPr>
        <p:txBody>
          <a:bodyPr wrap="square" rtlCol="0">
            <a:spAutoFit/>
          </a:bodyPr>
          <a:lstStyle/>
          <a:p>
            <a:endParaRPr lang="nl-NL" dirty="0"/>
          </a:p>
        </p:txBody>
      </p:sp>
      <p:sp>
        <p:nvSpPr>
          <p:cNvPr id="12" name="Tekstvak 11">
            <a:extLst>
              <a:ext uri="{FF2B5EF4-FFF2-40B4-BE49-F238E27FC236}">
                <a16:creationId xmlns:a16="http://schemas.microsoft.com/office/drawing/2014/main" id="{525C4DD7-7A4B-61AD-0E5C-40D54589EEA0}"/>
              </a:ext>
            </a:extLst>
          </p:cNvPr>
          <p:cNvSpPr txBox="1"/>
          <p:nvPr/>
        </p:nvSpPr>
        <p:spPr>
          <a:xfrm>
            <a:off x="4404595" y="2387850"/>
            <a:ext cx="7477350" cy="3600986"/>
          </a:xfrm>
          <a:prstGeom prst="rect">
            <a:avLst/>
          </a:prstGeom>
          <a:noFill/>
        </p:spPr>
        <p:txBody>
          <a:bodyPr wrap="square">
            <a:spAutoFit/>
          </a:bodyPr>
          <a:lstStyle/>
          <a:p>
            <a:pPr marL="342900" lvl="0" indent="-342900">
              <a:buFont typeface="Symbol" panose="05050102010706020507" pitchFamily="18" charset="2"/>
              <a:buChar char=""/>
            </a:pPr>
            <a:r>
              <a:rPr lang="nl-NL" sz="1600" kern="100" dirty="0">
                <a:solidFill>
                  <a:srgbClr val="00869C"/>
                </a:solidFill>
                <a:effectLst/>
                <a:latin typeface="Roboto" panose="02000000000000000000" pitchFamily="2" charset="0"/>
                <a:ea typeface="Aptos" panose="020B0004020202020204" pitchFamily="34" charset="0"/>
                <a:cs typeface="Arial" panose="020B0604020202020204" pitchFamily="34" charset="0"/>
              </a:rPr>
              <a:t>Zijn examens rond hij met hakken over de sloot af en gaat een niveau 2 opleiding doen. </a:t>
            </a:r>
            <a:endParaRPr lang="nl-NL" sz="16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nl-NL" sz="1600" kern="100" dirty="0">
                <a:solidFill>
                  <a:srgbClr val="00869C"/>
                </a:solidFill>
                <a:effectLst/>
                <a:latin typeface="Roboto" panose="02000000000000000000" pitchFamily="2" charset="0"/>
                <a:ea typeface="Aptos" panose="020B0004020202020204" pitchFamily="34" charset="0"/>
                <a:cs typeface="Arial" panose="020B0604020202020204" pitchFamily="34" charset="0"/>
              </a:rPr>
              <a:t>Alex is inmiddels 21 jaar, hij is klaar met zijn opleiding en werkt nu in de bouw. Hij is niet meer in aanraking geweest met de politie. En in de tijd dat hij ouder werd heeft hij Liza ontmoet. Samen verwachten zij een kindje, dit is ongepland maar wel gewenst. Ze hebben samen een klein appartementje gevonden waar ze als gezin willen gaan wonen. Als Alex 22 jaar is, wordt hij vader van een zoon. Het zorgen voor het kindje vinden Alex en Liza allebei pittig. Daarnaast hebben ze ook geldzorgen</a:t>
            </a:r>
            <a:r>
              <a:rPr lang="nl-NL" sz="1050" kern="100" dirty="0">
                <a:solidFill>
                  <a:srgbClr val="00869C"/>
                </a:solidFill>
                <a:effectLst/>
                <a:latin typeface="Roboto" panose="02000000000000000000" pitchFamily="2" charset="0"/>
                <a:ea typeface="Aptos" panose="020B0004020202020204" pitchFamily="34" charset="0"/>
                <a:cs typeface="Arial" panose="020B0604020202020204" pitchFamily="34" charset="0"/>
              </a:rPr>
              <a:t> </a:t>
            </a:r>
            <a:r>
              <a:rPr lang="nl-NL" sz="1600" kern="100" dirty="0">
                <a:solidFill>
                  <a:srgbClr val="00869C"/>
                </a:solidFill>
                <a:effectLst/>
                <a:latin typeface="Roboto" panose="02000000000000000000" pitchFamily="2" charset="0"/>
                <a:ea typeface="Aptos" panose="020B0004020202020204" pitchFamily="34" charset="0"/>
                <a:cs typeface="Arial" panose="020B0604020202020204" pitchFamily="34" charset="0"/>
              </a:rPr>
              <a:t>, ze kunnen maar net rondkomen. Wanneer Alex salaris krijgt, dan is dat vaak binnen een paar dagen op. Hierdoor hebben ze veel ruzie. Alex heeft tijdens deze ruzies moeite om zich te beheersen en gaat snel schreeuwen. </a:t>
            </a:r>
            <a:endParaRPr lang="nl-NL" sz="1600" kern="100" dirty="0">
              <a:effectLst/>
              <a:latin typeface="Aptos" panose="020B0004020202020204" pitchFamily="34" charset="0"/>
              <a:ea typeface="Aptos" panose="020B0004020202020204" pitchFamily="34" charset="0"/>
              <a:cs typeface="Arial" panose="020B0604020202020204" pitchFamily="34" charset="0"/>
            </a:endParaRPr>
          </a:p>
          <a:p>
            <a:pPr>
              <a:spcAft>
                <a:spcPts val="800"/>
              </a:spcAft>
            </a:pPr>
            <a:r>
              <a:rPr lang="nl-NL" sz="1100" kern="100" dirty="0">
                <a:effectLst/>
                <a:latin typeface="Aptos" panose="020B0004020202020204" pitchFamily="34" charset="0"/>
                <a:ea typeface="Aptos" panose="020B0004020202020204" pitchFamily="34" charset="0"/>
                <a:cs typeface="Arial" panose="020B0604020202020204" pitchFamily="34" charset="0"/>
              </a:rPr>
              <a:t> </a:t>
            </a:r>
            <a:r>
              <a:rPr lang="nl-NL" sz="1400" kern="100" dirty="0">
                <a:effectLst/>
                <a:latin typeface="Aptos" panose="020B0004020202020204" pitchFamily="34" charset="0"/>
                <a:ea typeface="Aptos" panose="020B0004020202020204" pitchFamily="34" charset="0"/>
                <a:cs typeface="Arial" panose="020B0604020202020204" pitchFamily="34" charset="0"/>
              </a:rPr>
              <a:t>Wanneer Alex salaris krijgt, dan is dat binnen een paar dagen op. De klusjes die hij doet, zorgen voor extra inkomsten later in de maand.</a:t>
            </a:r>
          </a:p>
        </p:txBody>
      </p:sp>
    </p:spTree>
    <p:extLst>
      <p:ext uri="{BB962C8B-B14F-4D97-AF65-F5344CB8AC3E}">
        <p14:creationId xmlns:p14="http://schemas.microsoft.com/office/powerpoint/2010/main" val="2833340032"/>
      </p:ext>
    </p:extLst>
  </p:cSld>
  <p:clrMapOvr>
    <a:masterClrMapping/>
  </p:clrMapOvr>
  <p:transition spd="slow" advTm="3336">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D3F26-5F03-5DA5-68BB-91EA4B62169C}"/>
            </a:ext>
          </a:extLst>
        </p:cNvPr>
        <p:cNvGrpSpPr/>
        <p:nvPr/>
      </p:nvGrpSpPr>
      <p:grpSpPr>
        <a:xfrm>
          <a:off x="0" y="0"/>
          <a:ext cx="0" cy="0"/>
          <a:chOff x="0" y="0"/>
          <a:chExt cx="0" cy="0"/>
        </a:xfrm>
      </p:grpSpPr>
      <p:pic>
        <p:nvPicPr>
          <p:cNvPr id="6" name="Afbeelding 5" descr="Afbeelding met patroon, kunst, stof&#10;&#10;Door AI gegenereerde inhoud is mogelijk onjuist.">
            <a:extLst>
              <a:ext uri="{FF2B5EF4-FFF2-40B4-BE49-F238E27FC236}">
                <a16:creationId xmlns:a16="http://schemas.microsoft.com/office/drawing/2014/main" id="{B680361F-6EB9-E272-A8B3-34262E868E0A}"/>
              </a:ext>
            </a:extLst>
          </p:cNvPr>
          <p:cNvPicPr>
            <a:picLocks noChangeAspect="1"/>
          </p:cNvPicPr>
          <p:nvPr/>
        </p:nvPicPr>
        <p:blipFill>
          <a:blip r:embed="rId2"/>
          <a:stretch>
            <a:fillRect/>
          </a:stretch>
        </p:blipFill>
        <p:spPr>
          <a:xfrm rot="16200000">
            <a:off x="-1543331" y="1625600"/>
            <a:ext cx="7006897" cy="3755697"/>
          </a:xfrm>
          <a:prstGeom prst="rect">
            <a:avLst/>
          </a:prstGeom>
        </p:spPr>
      </p:pic>
      <p:pic>
        <p:nvPicPr>
          <p:cNvPr id="13" name="Afbeelding 12">
            <a:extLst>
              <a:ext uri="{FF2B5EF4-FFF2-40B4-BE49-F238E27FC236}">
                <a16:creationId xmlns:a16="http://schemas.microsoft.com/office/drawing/2014/main" id="{93912475-039E-6850-2179-5EEA9ABAE0C4}"/>
              </a:ext>
            </a:extLst>
          </p:cNvPr>
          <p:cNvPicPr>
            <a:picLocks noChangeAspect="1"/>
          </p:cNvPicPr>
          <p:nvPr/>
        </p:nvPicPr>
        <p:blipFill>
          <a:blip r:embed="rId3"/>
          <a:stretch>
            <a:fillRect/>
          </a:stretch>
        </p:blipFill>
        <p:spPr>
          <a:xfrm>
            <a:off x="1800000" y="360000"/>
            <a:ext cx="180000" cy="180000"/>
          </a:xfrm>
          <a:prstGeom prst="rect">
            <a:avLst/>
          </a:prstGeom>
        </p:spPr>
      </p:pic>
      <p:sp>
        <p:nvSpPr>
          <p:cNvPr id="16" name="Tekstvak 15">
            <a:extLst>
              <a:ext uri="{FF2B5EF4-FFF2-40B4-BE49-F238E27FC236}">
                <a16:creationId xmlns:a16="http://schemas.microsoft.com/office/drawing/2014/main" id="{3BD942EB-8490-3A1F-BAB5-683A534326F9}"/>
              </a:ext>
            </a:extLst>
          </p:cNvPr>
          <p:cNvSpPr txBox="1"/>
          <p:nvPr/>
        </p:nvSpPr>
        <p:spPr>
          <a:xfrm>
            <a:off x="1980001" y="540000"/>
            <a:ext cx="2255450" cy="1200329"/>
          </a:xfrm>
          <a:prstGeom prst="rect">
            <a:avLst/>
          </a:prstGeom>
          <a:noFill/>
        </p:spPr>
        <p:txBody>
          <a:bodyPr wrap="square">
            <a:spAutoFit/>
          </a:bodyPr>
          <a:lstStyle/>
          <a:p>
            <a:pPr rtl="0"/>
            <a:r>
              <a:rPr lang="nl-NL" cap="none">
                <a:solidFill>
                  <a:schemeClr val="bg1"/>
                </a:solidFill>
                <a:latin typeface="Roboto" panose="02000000000000000000" pitchFamily="2" charset="0"/>
                <a:ea typeface="Roboto" panose="02000000000000000000" pitchFamily="2" charset="0"/>
              </a:rPr>
              <a:t>Een slide voor b.v. contactinformatie , </a:t>
            </a:r>
          </a:p>
          <a:p>
            <a:pPr rtl="0"/>
            <a:r>
              <a:rPr lang="nl-NL" cap="none">
                <a:solidFill>
                  <a:schemeClr val="bg1"/>
                </a:solidFill>
                <a:latin typeface="Roboto" panose="02000000000000000000" pitchFamily="2" charset="0"/>
                <a:ea typeface="Roboto" panose="02000000000000000000" pitchFamily="2" charset="0"/>
              </a:rPr>
              <a:t>een conclusie of vraag.</a:t>
            </a:r>
          </a:p>
        </p:txBody>
      </p:sp>
      <p:pic>
        <p:nvPicPr>
          <p:cNvPr id="19" name="Afbeelding 18">
            <a:extLst>
              <a:ext uri="{FF2B5EF4-FFF2-40B4-BE49-F238E27FC236}">
                <a16:creationId xmlns:a16="http://schemas.microsoft.com/office/drawing/2014/main" id="{EC8E63D7-F827-5150-72E6-E5F69C472626}"/>
              </a:ext>
            </a:extLst>
          </p:cNvPr>
          <p:cNvPicPr>
            <a:picLocks noChangeAspect="1"/>
          </p:cNvPicPr>
          <p:nvPr/>
        </p:nvPicPr>
        <p:blipFill>
          <a:blip r:embed="rId4"/>
          <a:stretch>
            <a:fillRect/>
          </a:stretch>
        </p:blipFill>
        <p:spPr>
          <a:xfrm rot="10800000">
            <a:off x="11700000" y="6372000"/>
            <a:ext cx="181945" cy="181945"/>
          </a:xfrm>
          <a:prstGeom prst="rect">
            <a:avLst/>
          </a:prstGeom>
        </p:spPr>
      </p:pic>
      <p:pic>
        <p:nvPicPr>
          <p:cNvPr id="28" name="Afbeelding 27">
            <a:extLst>
              <a:ext uri="{FF2B5EF4-FFF2-40B4-BE49-F238E27FC236}">
                <a16:creationId xmlns:a16="http://schemas.microsoft.com/office/drawing/2014/main" id="{2E588AC3-FF46-E48D-50C2-6BED7B85A6F3}"/>
              </a:ext>
            </a:extLst>
          </p:cNvPr>
          <p:cNvPicPr>
            <a:picLocks noChangeAspect="1"/>
          </p:cNvPicPr>
          <p:nvPr/>
        </p:nvPicPr>
        <p:blipFill>
          <a:blip r:embed="rId5"/>
          <a:stretch>
            <a:fillRect/>
          </a:stretch>
        </p:blipFill>
        <p:spPr>
          <a:xfrm>
            <a:off x="6372000" y="0"/>
            <a:ext cx="850900" cy="1219200"/>
          </a:xfrm>
          <a:prstGeom prst="rect">
            <a:avLst/>
          </a:prstGeom>
        </p:spPr>
      </p:pic>
      <p:sp>
        <p:nvSpPr>
          <p:cNvPr id="2" name="Tekstvak 1">
            <a:extLst>
              <a:ext uri="{FF2B5EF4-FFF2-40B4-BE49-F238E27FC236}">
                <a16:creationId xmlns:a16="http://schemas.microsoft.com/office/drawing/2014/main" id="{DE12016A-FCB2-F3C9-7619-658016D291F2}"/>
              </a:ext>
            </a:extLst>
          </p:cNvPr>
          <p:cNvSpPr txBox="1"/>
          <p:nvPr/>
        </p:nvSpPr>
        <p:spPr>
          <a:xfrm>
            <a:off x="4406900" y="1485900"/>
            <a:ext cx="6985000" cy="4749800"/>
          </a:xfrm>
          <a:prstGeom prst="rect">
            <a:avLst/>
          </a:prstGeom>
          <a:noFill/>
        </p:spPr>
        <p:txBody>
          <a:bodyPr wrap="square" rtlCol="0">
            <a:spAutoFit/>
          </a:bodyPr>
          <a:lstStyle/>
          <a:p>
            <a:endParaRPr lang="nl-NL" dirty="0"/>
          </a:p>
        </p:txBody>
      </p:sp>
      <p:sp>
        <p:nvSpPr>
          <p:cNvPr id="8" name="Tekstvak 7">
            <a:extLst>
              <a:ext uri="{FF2B5EF4-FFF2-40B4-BE49-F238E27FC236}">
                <a16:creationId xmlns:a16="http://schemas.microsoft.com/office/drawing/2014/main" id="{7F2633D0-F7FC-A387-75E3-657F01F4F814}"/>
              </a:ext>
            </a:extLst>
          </p:cNvPr>
          <p:cNvSpPr txBox="1"/>
          <p:nvPr/>
        </p:nvSpPr>
        <p:spPr>
          <a:xfrm>
            <a:off x="3971317" y="2211070"/>
            <a:ext cx="7795233" cy="3539430"/>
          </a:xfrm>
          <a:prstGeom prst="rect">
            <a:avLst/>
          </a:prstGeom>
          <a:noFill/>
        </p:spPr>
        <p:txBody>
          <a:bodyPr wrap="square">
            <a:spAutoFit/>
          </a:bodyPr>
          <a:lstStyle/>
          <a:p>
            <a:pPr marL="342900" lvl="0" indent="-342900">
              <a:buFont typeface="Symbol" panose="05050102010706020507" pitchFamily="18" charset="2"/>
              <a:buChar char=""/>
            </a:pPr>
            <a:r>
              <a:rPr lang="nl-NL" sz="1600" kern="100" dirty="0">
                <a:solidFill>
                  <a:srgbClr val="00869C"/>
                </a:solidFill>
                <a:effectLst/>
                <a:latin typeface="Roboto" panose="02000000000000000000" pitchFamily="2" charset="0"/>
                <a:ea typeface="Aptos" panose="020B0004020202020204" pitchFamily="34" charset="0"/>
                <a:cs typeface="Arial" panose="020B0604020202020204" pitchFamily="34" charset="0"/>
              </a:rPr>
              <a:t>Om toch rond te komen doet Alex af en toe een klusje, dit doet hij met één van zijn oude verkeerde vrienden die hij onlangs is tegengekomen. Alex steelt af en toe een fiets die zijn vriend doorverkoopt. Alex krijgt hier een kleine vergoeding voor, dit helpt hem om rond te komen.</a:t>
            </a:r>
            <a:endParaRPr lang="nl-NL" sz="16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nl-NL" sz="1600" kern="100" dirty="0">
                <a:solidFill>
                  <a:srgbClr val="00869C"/>
                </a:solidFill>
                <a:effectLst/>
                <a:latin typeface="Roboto" panose="02000000000000000000" pitchFamily="2" charset="0"/>
                <a:ea typeface="Aptos" panose="020B0004020202020204" pitchFamily="34" charset="0"/>
                <a:cs typeface="Arial" panose="020B0604020202020204" pitchFamily="34" charset="0"/>
              </a:rPr>
              <a:t>In de loop van de jaren komen er meer klusjes bij en worden de klussen ook ernstiger. Tijdens een van deze klussen loopt het uit de hand. Het slachtoffer dat Alex en zijn vriend overvallen wil niet meewerken. Alex verliest zijn geduld en mishandeld het slachtoffer. Hij wordt hiervoor gepakt en moet de gevangenis in.</a:t>
            </a:r>
            <a:endParaRPr lang="nl-NL" sz="1600" kern="100" dirty="0">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nl-NL" sz="1600" dirty="0">
                <a:solidFill>
                  <a:srgbClr val="00869C"/>
                </a:solidFill>
                <a:effectLst/>
                <a:latin typeface="Roboto" panose="02000000000000000000" pitchFamily="2" charset="0"/>
                <a:ea typeface="Aptos" panose="020B0004020202020204" pitchFamily="34" charset="0"/>
                <a:cs typeface="Arial" panose="020B0604020202020204" pitchFamily="34" charset="0"/>
              </a:rPr>
              <a:t>Dat Alex gevangenisstraf krijgt, is voor Liza de druppel. Samen met de ruzies en de klusjes waarvan Liza wel iets weet, is het voor haar nu klaar. Ook het blowen wat Alex sinds een paar jaar doet is Liza zat. Zij wil dit niet voor hun zoon. Alex staat er nu alleen voor. Ook moet hij verhuizen, nu zijn relatie over is. Hij moet opnieuw beginnen, de reclassering gaat hem hierbij helpen. Door alle stress is Alex blijven blowen.</a:t>
            </a:r>
            <a:endParaRPr lang="nl-NL" sz="1600" dirty="0"/>
          </a:p>
        </p:txBody>
      </p:sp>
    </p:spTree>
    <p:extLst>
      <p:ext uri="{BB962C8B-B14F-4D97-AF65-F5344CB8AC3E}">
        <p14:creationId xmlns:p14="http://schemas.microsoft.com/office/powerpoint/2010/main" val="2191177279"/>
      </p:ext>
    </p:extLst>
  </p:cSld>
  <p:clrMapOvr>
    <a:masterClrMapping/>
  </p:clrMapOvr>
  <p:transition spd="slow" advTm="3336">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53BBF-597C-0E4B-32EF-563709E68176}"/>
            </a:ext>
          </a:extLst>
        </p:cNvPr>
        <p:cNvGrpSpPr/>
        <p:nvPr/>
      </p:nvGrpSpPr>
      <p:grpSpPr>
        <a:xfrm>
          <a:off x="0" y="0"/>
          <a:ext cx="0" cy="0"/>
          <a:chOff x="0" y="0"/>
          <a:chExt cx="0" cy="0"/>
        </a:xfrm>
      </p:grpSpPr>
      <p:sp>
        <p:nvSpPr>
          <p:cNvPr id="2" name="Rechthoek 1">
            <a:extLst>
              <a:ext uri="{FF2B5EF4-FFF2-40B4-BE49-F238E27FC236}">
                <a16:creationId xmlns:a16="http://schemas.microsoft.com/office/drawing/2014/main" id="{9D8F49BF-20DC-48E2-1227-7D2BF40942A7}"/>
              </a:ext>
            </a:extLst>
          </p:cNvPr>
          <p:cNvSpPr/>
          <p:nvPr/>
        </p:nvSpPr>
        <p:spPr>
          <a:xfrm>
            <a:off x="6338807" y="-5967"/>
            <a:ext cx="884818" cy="1220400"/>
          </a:xfrm>
          <a:prstGeom prst="rect">
            <a:avLst/>
          </a:prstGeom>
          <a:solidFill>
            <a:schemeClr val="bg1"/>
          </a:solidFill>
          <a:ln w="254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a:extLst>
              <a:ext uri="{FF2B5EF4-FFF2-40B4-BE49-F238E27FC236}">
                <a16:creationId xmlns:a16="http://schemas.microsoft.com/office/drawing/2014/main" id="{4CE2B599-1245-4376-8662-D1C3AC1D24BE}"/>
              </a:ext>
            </a:extLst>
          </p:cNvPr>
          <p:cNvPicPr>
            <a:picLocks noChangeAspect="1"/>
          </p:cNvPicPr>
          <p:nvPr/>
        </p:nvPicPr>
        <p:blipFill>
          <a:blip r:embed="rId2"/>
          <a:stretch>
            <a:fillRect/>
          </a:stretch>
        </p:blipFill>
        <p:spPr>
          <a:xfrm>
            <a:off x="1085594" y="371335"/>
            <a:ext cx="180000" cy="180000"/>
          </a:xfrm>
          <a:prstGeom prst="rect">
            <a:avLst/>
          </a:prstGeom>
        </p:spPr>
      </p:pic>
      <p:pic>
        <p:nvPicPr>
          <p:cNvPr id="14" name="Afbeelding 13">
            <a:extLst>
              <a:ext uri="{FF2B5EF4-FFF2-40B4-BE49-F238E27FC236}">
                <a16:creationId xmlns:a16="http://schemas.microsoft.com/office/drawing/2014/main" id="{3B85FD11-43BE-7BBB-EFC9-B54DDE2C4BDA}"/>
              </a:ext>
            </a:extLst>
          </p:cNvPr>
          <p:cNvPicPr>
            <a:picLocks noChangeAspect="1"/>
          </p:cNvPicPr>
          <p:nvPr/>
        </p:nvPicPr>
        <p:blipFill>
          <a:blip r:embed="rId3"/>
          <a:stretch>
            <a:fillRect/>
          </a:stretch>
        </p:blipFill>
        <p:spPr>
          <a:xfrm rot="10800000">
            <a:off x="11700000" y="6327527"/>
            <a:ext cx="181945" cy="181945"/>
          </a:xfrm>
          <a:prstGeom prst="rect">
            <a:avLst/>
          </a:prstGeom>
        </p:spPr>
      </p:pic>
      <p:pic>
        <p:nvPicPr>
          <p:cNvPr id="36" name="Afbeelding 35">
            <a:extLst>
              <a:ext uri="{FF2B5EF4-FFF2-40B4-BE49-F238E27FC236}">
                <a16:creationId xmlns:a16="http://schemas.microsoft.com/office/drawing/2014/main" id="{58120907-08B7-467F-B50D-29499EC94C0E}"/>
              </a:ext>
            </a:extLst>
          </p:cNvPr>
          <p:cNvPicPr>
            <a:picLocks noChangeAspect="1"/>
          </p:cNvPicPr>
          <p:nvPr/>
        </p:nvPicPr>
        <p:blipFill>
          <a:blip r:embed="rId4"/>
          <a:stretch>
            <a:fillRect/>
          </a:stretch>
        </p:blipFill>
        <p:spPr>
          <a:xfrm>
            <a:off x="6372000" y="0"/>
            <a:ext cx="850900" cy="1219200"/>
          </a:xfrm>
          <a:prstGeom prst="rect">
            <a:avLst/>
          </a:prstGeom>
        </p:spPr>
      </p:pic>
      <p:sp>
        <p:nvSpPr>
          <p:cNvPr id="39" name="Ondertitel 2">
            <a:extLst>
              <a:ext uri="{FF2B5EF4-FFF2-40B4-BE49-F238E27FC236}">
                <a16:creationId xmlns:a16="http://schemas.microsoft.com/office/drawing/2014/main" id="{39CBDA17-8A52-5878-51C9-9E9CFBA11D85}"/>
              </a:ext>
            </a:extLst>
          </p:cNvPr>
          <p:cNvSpPr>
            <a:spLocks noGrp="1"/>
          </p:cNvSpPr>
          <p:nvPr>
            <p:ph type="subTitle" idx="1"/>
          </p:nvPr>
        </p:nvSpPr>
        <p:spPr>
          <a:xfrm>
            <a:off x="419850" y="3275386"/>
            <a:ext cx="6192900" cy="950275"/>
          </a:xfrm>
        </p:spPr>
        <p:txBody>
          <a:bodyPr>
            <a:noAutofit/>
          </a:bodyPr>
          <a:lstStyle/>
          <a:p>
            <a:pPr lvl="0" algn="l">
              <a:lnSpc>
                <a:spcPct val="100000"/>
              </a:lnSpc>
            </a:pPr>
            <a:r>
              <a:rPr lang="nl-NL" sz="6000" dirty="0">
                <a:solidFill>
                  <a:schemeClr val="accent2"/>
                </a:solidFill>
                <a:latin typeface="Roboto" panose="02000000000000000000" pitchFamily="2" charset="0"/>
                <a:ea typeface="Roboto" panose="02000000000000000000" pitchFamily="2" charset="0"/>
                <a:cs typeface="Roboto" panose="02000000000000000000" pitchFamily="2" charset="0"/>
              </a:rPr>
              <a:t>Stelling 1</a:t>
            </a:r>
          </a:p>
        </p:txBody>
      </p:sp>
      <p:sp>
        <p:nvSpPr>
          <p:cNvPr id="22" name="Ondertitel 2">
            <a:extLst>
              <a:ext uri="{FF2B5EF4-FFF2-40B4-BE49-F238E27FC236}">
                <a16:creationId xmlns:a16="http://schemas.microsoft.com/office/drawing/2014/main" id="{EEBE6999-423C-8F73-F3B2-C7600FFEF526}"/>
              </a:ext>
            </a:extLst>
          </p:cNvPr>
          <p:cNvSpPr txBox="1">
            <a:spLocks/>
          </p:cNvSpPr>
          <p:nvPr/>
        </p:nvSpPr>
        <p:spPr>
          <a:xfrm>
            <a:off x="5143500" y="3172459"/>
            <a:ext cx="6192900" cy="6859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buFont typeface="Arial" panose="020B0604020202020204" pitchFamily="34" charset="0"/>
              <a:buChar char="•"/>
            </a:pPr>
            <a:endParaRPr lang="nl-NL" sz="1800" dirty="0">
              <a:solidFill>
                <a:schemeClr val="accent2"/>
              </a:solidFill>
              <a:latin typeface="+mj-lt"/>
            </a:endParaRPr>
          </a:p>
        </p:txBody>
      </p:sp>
      <p:pic>
        <p:nvPicPr>
          <p:cNvPr id="3" name="Afbeelding 2" descr="Afbeelding met patroon, inpakpapier, Kleurrijkheid, stof&#10;&#10;Door AI gegenereerde inhoud is mogelijk onjuist.">
            <a:extLst>
              <a:ext uri="{FF2B5EF4-FFF2-40B4-BE49-F238E27FC236}">
                <a16:creationId xmlns:a16="http://schemas.microsoft.com/office/drawing/2014/main" id="{3A14D53E-9FF1-4EC6-6BDF-67A618931AC9}"/>
              </a:ext>
            </a:extLst>
          </p:cNvPr>
          <p:cNvPicPr>
            <a:picLocks noChangeAspect="1"/>
          </p:cNvPicPr>
          <p:nvPr/>
        </p:nvPicPr>
        <p:blipFill>
          <a:blip r:embed="rId5"/>
          <a:srcRect t="76716"/>
          <a:stretch>
            <a:fillRect/>
          </a:stretch>
        </p:blipFill>
        <p:spPr>
          <a:xfrm rot="10800000">
            <a:off x="450667" y="3806"/>
            <a:ext cx="3832569" cy="2523963"/>
          </a:xfrm>
          <a:prstGeom prst="rect">
            <a:avLst/>
          </a:prstGeom>
        </p:spPr>
      </p:pic>
      <p:pic>
        <p:nvPicPr>
          <p:cNvPr id="4" name="Afbeelding 3" descr="Afbeelding met patroon, inpakpapier, Kleurrijkheid, stof&#10;&#10;Door AI gegenereerde inhoud is mogelijk onjuist.">
            <a:extLst>
              <a:ext uri="{FF2B5EF4-FFF2-40B4-BE49-F238E27FC236}">
                <a16:creationId xmlns:a16="http://schemas.microsoft.com/office/drawing/2014/main" id="{88AC3758-EDFA-8946-5677-D7EF9260239B}"/>
              </a:ext>
            </a:extLst>
          </p:cNvPr>
          <p:cNvPicPr>
            <a:picLocks noChangeAspect="1"/>
          </p:cNvPicPr>
          <p:nvPr/>
        </p:nvPicPr>
        <p:blipFill>
          <a:blip r:embed="rId5"/>
          <a:srcRect b="89578"/>
          <a:stretch>
            <a:fillRect/>
          </a:stretch>
        </p:blipFill>
        <p:spPr>
          <a:xfrm rot="10800000">
            <a:off x="419850" y="5726960"/>
            <a:ext cx="3863386" cy="1138773"/>
          </a:xfrm>
          <a:prstGeom prst="rect">
            <a:avLst/>
          </a:prstGeom>
        </p:spPr>
      </p:pic>
      <p:sp>
        <p:nvSpPr>
          <p:cNvPr id="6" name="Tekstvak 5">
            <a:extLst>
              <a:ext uri="{FF2B5EF4-FFF2-40B4-BE49-F238E27FC236}">
                <a16:creationId xmlns:a16="http://schemas.microsoft.com/office/drawing/2014/main" id="{B21921BB-1211-0E1C-2551-0F9AFC7BD8B6}"/>
              </a:ext>
            </a:extLst>
          </p:cNvPr>
          <p:cNvSpPr txBox="1"/>
          <p:nvPr/>
        </p:nvSpPr>
        <p:spPr>
          <a:xfrm>
            <a:off x="5604000" y="2411695"/>
            <a:ext cx="6096000" cy="2677656"/>
          </a:xfrm>
          <a:prstGeom prst="rect">
            <a:avLst/>
          </a:prstGeom>
          <a:noFill/>
        </p:spPr>
        <p:txBody>
          <a:bodyPr wrap="square">
            <a:spAutoFit/>
          </a:bodyPr>
          <a:lstStyle/>
          <a:p>
            <a:r>
              <a:rPr lang="nl-NL" sz="2400" dirty="0">
                <a:solidFill>
                  <a:srgbClr val="13889C"/>
                </a:solidFill>
                <a:effectLst/>
                <a:latin typeface="+mj-lt"/>
                <a:ea typeface="Aptos" panose="020B0004020202020204" pitchFamily="34" charset="0"/>
                <a:cs typeface="Arial" panose="020B0604020202020204" pitchFamily="34" charset="0"/>
              </a:rPr>
              <a:t>Zolang hulpverleners, reclassering, wijkteams en gemeenten langs elkaar heen werken, blijft recidive onvermijdelijk. Er moet een scenario op papier komen te staan waarin iedereen die aan tafel zit meedoet. Wat kunnen jullie samen doen voor Alex? </a:t>
            </a:r>
            <a:endParaRPr lang="nl-NL" sz="2400" dirty="0">
              <a:solidFill>
                <a:srgbClr val="13889C"/>
              </a:solidFill>
              <a:latin typeface="+mj-lt"/>
            </a:endParaRPr>
          </a:p>
        </p:txBody>
      </p:sp>
    </p:spTree>
    <p:extLst>
      <p:ext uri="{BB962C8B-B14F-4D97-AF65-F5344CB8AC3E}">
        <p14:creationId xmlns:p14="http://schemas.microsoft.com/office/powerpoint/2010/main" val="4201448814"/>
      </p:ext>
    </p:extLst>
  </p:cSld>
  <p:clrMapOvr>
    <a:masterClrMapping/>
  </p:clrMapOvr>
  <p:transition spd="slow" advTm="12541">
    <p:wipe dir="r"/>
  </p:transition>
</p:sld>
</file>

<file path=ppt/tags/tag1.xml><?xml version="1.0" encoding="utf-8"?>
<p:tagLst xmlns:a="http://schemas.openxmlformats.org/drawingml/2006/main" xmlns:r="http://schemas.openxmlformats.org/officeDocument/2006/relationships" xmlns:p="http://schemas.openxmlformats.org/presentationml/2006/main">
  <p:tag name="TIMING" val="|11.7"/>
</p:tagLst>
</file>

<file path=ppt/theme/theme1.xml><?xml version="1.0" encoding="utf-8"?>
<a:theme xmlns:a="http://schemas.openxmlformats.org/drawingml/2006/main" name="Kantoorthema">
  <a:themeElements>
    <a:clrScheme name="Aangepast 1">
      <a:dk1>
        <a:srgbClr val="FFFFFF"/>
      </a:dk1>
      <a:lt1>
        <a:srgbClr val="FFFFFF"/>
      </a:lt1>
      <a:dk2>
        <a:srgbClr val="00869C"/>
      </a:dk2>
      <a:lt2>
        <a:srgbClr val="009BAF"/>
      </a:lt2>
      <a:accent1>
        <a:srgbClr val="00869C"/>
      </a:accent1>
      <a:accent2>
        <a:srgbClr val="9C2E75"/>
      </a:accent2>
      <a:accent3>
        <a:srgbClr val="EA4E63"/>
      </a:accent3>
      <a:accent4>
        <a:srgbClr val="D3ADCB"/>
      </a:accent4>
      <a:accent5>
        <a:srgbClr val="D0E6EC"/>
      </a:accent5>
      <a:accent6>
        <a:srgbClr val="FCE2E0"/>
      </a:accent6>
      <a:hlink>
        <a:srgbClr val="9C2E75"/>
      </a:hlink>
      <a:folHlink>
        <a:srgbClr val="009BAF"/>
      </a:folHlink>
    </a:clrScheme>
    <a:fontScheme name="LKC LVB 2023">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ndelijk Kenniscentrum LVB PPT sjabloon" id="{E8E89B9D-F293-4B42-9C40-8106993D4059}" vid="{C3314064-4AC6-4C12-B635-F87819E7700B}"/>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171A9893A9F748A5B98B5E3F94859B" ma:contentTypeVersion="19" ma:contentTypeDescription="Een nieuw document maken." ma:contentTypeScope="" ma:versionID="d05db5f6980a117bf49a59d10a9031de">
  <xsd:schema xmlns:xsd="http://www.w3.org/2001/XMLSchema" xmlns:xs="http://www.w3.org/2001/XMLSchema" xmlns:p="http://schemas.microsoft.com/office/2006/metadata/properties" xmlns:ns2="523c8cff-d3af-42cf-aeb7-456bb2937f3e" xmlns:ns3="6fef746f-d891-4467-8b30-b69088ce9e20" targetNamespace="http://schemas.microsoft.com/office/2006/metadata/properties" ma:root="true" ma:fieldsID="6ca8362e73eecd5a47680e0e552dd333" ns2:_="" ns3:_="">
    <xsd:import namespace="523c8cff-d3af-42cf-aeb7-456bb2937f3e"/>
    <xsd:import namespace="6fef746f-d891-4467-8b30-b69088ce9e2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3c8cff-d3af-42cf-aeb7-456bb2937f3e"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6fdb7e17-abc8-4a4d-b8e1-6c88ce77b39c}" ma:internalName="TaxCatchAll" ma:showField="CatchAllData" ma:web="523c8cff-d3af-42cf-aeb7-456bb2937f3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fef746f-d891-4467-8b30-b69088ce9e2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aef8f180-86b8-4b6c-a264-5f650fe2ba3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fef746f-d891-4467-8b30-b69088ce9e20">
      <Terms xmlns="http://schemas.microsoft.com/office/infopath/2007/PartnerControls"/>
    </lcf76f155ced4ddcb4097134ff3c332f>
    <TaxCatchAll xmlns="523c8cff-d3af-42cf-aeb7-456bb2937f3e" xsi:nil="true"/>
  </documentManagement>
</p:properties>
</file>

<file path=customXml/itemProps1.xml><?xml version="1.0" encoding="utf-8"?>
<ds:datastoreItem xmlns:ds="http://schemas.openxmlformats.org/officeDocument/2006/customXml" ds:itemID="{121671E5-8F52-465D-9A5C-D6BCCB3782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3c8cff-d3af-42cf-aeb7-456bb2937f3e"/>
    <ds:schemaRef ds:uri="6fef746f-d891-4467-8b30-b69088ce9e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235070-D9C2-4CF6-829E-192A629CF378}">
  <ds:schemaRefs>
    <ds:schemaRef ds:uri="http://schemas.microsoft.com/sharepoint/v3/contenttype/forms"/>
  </ds:schemaRefs>
</ds:datastoreItem>
</file>

<file path=customXml/itemProps3.xml><?xml version="1.0" encoding="utf-8"?>
<ds:datastoreItem xmlns:ds="http://schemas.openxmlformats.org/officeDocument/2006/customXml" ds:itemID="{E1C7AF06-C3CA-4F24-A3B9-BE7C693E2A00}">
  <ds:schemaRefs>
    <ds:schemaRef ds:uri="523c8cff-d3af-42cf-aeb7-456bb2937f3e"/>
    <ds:schemaRef ds:uri="6fef746f-d891-4467-8b30-b69088ce9e20"/>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1049</Words>
  <Application>Microsoft Office PowerPoint</Application>
  <PresentationFormat>Breedbeeld</PresentationFormat>
  <Paragraphs>59</Paragraphs>
  <Slides>12</Slides>
  <Notes>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12</vt:i4>
      </vt:variant>
    </vt:vector>
  </HeadingPairs>
  <TitlesOfParts>
    <vt:vector size="17" baseType="lpstr">
      <vt:lpstr>Aptos</vt:lpstr>
      <vt:lpstr>Arial</vt:lpstr>
      <vt:lpstr>Roboto</vt:lpstr>
      <vt:lpstr>Symbol</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Laura van den Brink</dc:creator>
  <cp:lastModifiedBy>Lorena Julio</cp:lastModifiedBy>
  <cp:revision>1</cp:revision>
  <dcterms:created xsi:type="dcterms:W3CDTF">2025-06-12T12:38:25Z</dcterms:created>
  <dcterms:modified xsi:type="dcterms:W3CDTF">2025-07-17T13:50:46Z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0x01010027171A9893A9F748A5B98B5E3F94859B</vt:lpwstr>
  </property>
  <property fmtid="{D5CDD505-2E9C-101B-9397-08002B2CF9AE}" pid="3" name="MediaServiceImageTags">
    <vt:lpwstr/>
  </property>
</Properties>
</file>